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25"/>
  </p:notesMasterIdLst>
  <p:sldIdLst>
    <p:sldId id="256" r:id="rId6"/>
    <p:sldId id="257" r:id="rId7"/>
    <p:sldId id="287" r:id="rId8"/>
    <p:sldId id="294" r:id="rId9"/>
    <p:sldId id="295" r:id="rId10"/>
    <p:sldId id="298" r:id="rId11"/>
    <p:sldId id="301" r:id="rId12"/>
    <p:sldId id="299" r:id="rId13"/>
    <p:sldId id="296" r:id="rId14"/>
    <p:sldId id="297" r:id="rId15"/>
    <p:sldId id="300" r:id="rId16"/>
    <p:sldId id="275" r:id="rId17"/>
    <p:sldId id="280" r:id="rId18"/>
    <p:sldId id="302" r:id="rId19"/>
    <p:sldId id="281" r:id="rId20"/>
    <p:sldId id="282" r:id="rId21"/>
    <p:sldId id="290" r:id="rId22"/>
    <p:sldId id="283" r:id="rId23"/>
    <p:sldId id="293" r:id="rId24"/>
  </p:sldIdLst>
  <p:sldSz cx="9144000" cy="5143500" type="screen16x9"/>
  <p:notesSz cx="6858000" cy="9144000"/>
  <p:embeddedFontLst>
    <p:embeddedFont>
      <p:font typeface="Proxima Nova" panose="020B0604020202020204" charset="0"/>
      <p:regular r:id="rId26"/>
      <p:bold r:id="rId27"/>
      <p:italic r:id="rId28"/>
      <p:boldItalic r:id="rId29"/>
    </p:embeddedFont>
    <p:embeddedFont>
      <p:font typeface="Trebuchet MS" panose="020B0603020202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3" roundtripDataSignature="AMtx7mgMgjjxYc7wOo/z20txWaf5jPb+T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ulton, Steven P  CIV USAF USAFA DF DFCS" initials="FSPCUUDD" lastIdx="3" clrIdx="0">
    <p:extLst>
      <p:ext uri="{19B8F6BF-5375-455C-9EA6-DF929625EA0E}">
        <p15:presenceInfo xmlns:p15="http://schemas.microsoft.com/office/powerpoint/2012/main" userId="S-1-5-21-4226522104-253499498-348158865-3166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10A35-7967-FC67-57AB-0BB221698725}" v="399" dt="2022-09-06T16:29:00.061"/>
    <p1510:client id="{0DE331E0-391B-45FA-B13B-B188BACBF408}" v="5" dt="2022-09-06T17:00:31.858"/>
    <p1510:client id="{2340DF76-1466-6776-C7BD-39881CA58149}" v="9" dt="2022-12-05T17:36:49.956"/>
    <p1510:client id="{2778D71D-E4D0-8245-849A-B92C9CAA8C41}" v="167" dt="2022-09-06T17:05:27.369"/>
    <p1510:client id="{4BA01AF4-097A-4AB5-AA82-FB9A89E40EC5}" v="1097" dt="2022-09-06T16:31:41.242"/>
    <p1510:client id="{565EDDB3-012D-38E2-E533-E62334A941C5}" v="1291" dt="2022-09-08T16:53:58.504"/>
    <p1510:client id="{687D1E60-0448-23ED-FDA2-A06ADC7ACB0E}" v="11" dt="2022-09-06T16:31:29.063"/>
    <p1510:client id="{70057C38-DFE8-6318-8C5A-233F92CDE57B}" v="281" dt="2022-09-06T16:44:17.538"/>
    <p1510:client id="{8B42B62A-7C0F-C6BD-864B-1A9643E7E9DD}" v="113" dt="2022-09-08T16:54:51.977"/>
    <p1510:client id="{CC48EE3D-A08C-4C68-893E-38224C0AB98B}" v="453" dt="2022-09-08T16:59:33.307"/>
    <p1510:client id="{DE4D7017-56B4-ED78-835F-2F5DC15E7B61}" v="253" dt="2022-09-12T13:33:00.735"/>
  </p1510:revLst>
</p1510:revInfo>
</file>

<file path=ppt/tableStyles.xml><?xml version="1.0" encoding="utf-8"?>
<a:tblStyleLst xmlns:a="http://schemas.openxmlformats.org/drawingml/2006/main" def="{ED81B501-A72E-49CB-8916-6904597D5B02}">
  <a:tblStyle styleId="{ED81B501-A72E-49CB-8916-6904597D5B0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C3152A5E-BFCF-4E93-8599-64D5A1B066A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1.fntdata"/><Relationship Id="rId21" Type="http://schemas.openxmlformats.org/officeDocument/2006/relationships/slide" Target="slides/slide16.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3.fntdata"/><Relationship Id="rId49"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6.fntdata"/><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2.fntdata"/><Relationship Id="rId30" Type="http://schemas.openxmlformats.org/officeDocument/2006/relationships/font" Target="fonts/font5.fntdata"/><Relationship Id="rId43" Type="http://customschemas.google.com/relationships/presentationmetadata" Target="metadata"/><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openxmlformats.org/officeDocument/2006/relationships/font" Target="fonts/font8.fntdata"/><Relationship Id="rId46"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y, Quinn A C1C USAF USAFA CW/CS14" userId="S::c23quinn.henry@afacademy.af.edu::082a7edf-e859-4c54-ba07-d7d61e8984d1" providerId="AD" clId="Web-{2340DF76-1466-6776-C7BD-39881CA58149}"/>
    <pc:docChg chg="modSld">
      <pc:chgData name="Henry, Quinn A C1C USAF USAFA CW/CS14" userId="S::c23quinn.henry@afacademy.af.edu::082a7edf-e859-4c54-ba07-d7d61e8984d1" providerId="AD" clId="Web-{2340DF76-1466-6776-C7BD-39881CA58149}" dt="2022-12-05T17:36:49.956" v="8" actId="20577"/>
      <pc:docMkLst>
        <pc:docMk/>
      </pc:docMkLst>
      <pc:sldChg chg="modSp">
        <pc:chgData name="Henry, Quinn A C1C USAF USAFA CW/CS14" userId="S::c23quinn.henry@afacademy.af.edu::082a7edf-e859-4c54-ba07-d7d61e8984d1" providerId="AD" clId="Web-{2340DF76-1466-6776-C7BD-39881CA58149}" dt="2022-12-05T17:36:49.956" v="8" actId="20577"/>
        <pc:sldMkLst>
          <pc:docMk/>
          <pc:sldMk cId="637770" sldId="294"/>
        </pc:sldMkLst>
        <pc:spChg chg="mod">
          <ac:chgData name="Henry, Quinn A C1C USAF USAFA CW/CS14" userId="S::c23quinn.henry@afacademy.af.edu::082a7edf-e859-4c54-ba07-d7d61e8984d1" providerId="AD" clId="Web-{2340DF76-1466-6776-C7BD-39881CA58149}" dt="2022-12-05T17:36:49.956" v="8" actId="20577"/>
          <ac:spMkLst>
            <pc:docMk/>
            <pc:sldMk cId="637770" sldId="294"/>
            <ac:spMk id="2" creationId="{8E40806D-67BA-4F1F-74F0-B84FAD95653E}"/>
          </ac:spMkLst>
        </pc:spChg>
      </pc:sldChg>
    </pc:docChg>
  </pc:docChgLst>
  <pc:docChgLst>
    <pc:chgData name="Singh, Alexander D C1C USAF USAFA CW/CS38" userId="f4595871-4fbd-4477-9748-61b689356812" providerId="ADAL" clId="{2778D71D-E4D0-8245-849A-B92C9CAA8C41}"/>
    <pc:docChg chg="undo custSel addSld delSld modSld sldOrd">
      <pc:chgData name="Singh, Alexander D C1C USAF USAFA CW/CS38" userId="f4595871-4fbd-4477-9748-61b689356812" providerId="ADAL" clId="{2778D71D-E4D0-8245-849A-B92C9CAA8C41}" dt="2022-09-06T17:05:27.369" v="172" actId="2696"/>
      <pc:docMkLst>
        <pc:docMk/>
      </pc:docMkLst>
      <pc:sldChg chg="del">
        <pc:chgData name="Singh, Alexander D C1C USAF USAFA CW/CS38" userId="f4595871-4fbd-4477-9748-61b689356812" providerId="ADAL" clId="{2778D71D-E4D0-8245-849A-B92C9CAA8C41}" dt="2022-09-06T17:01:59.212" v="85" actId="2696"/>
        <pc:sldMkLst>
          <pc:docMk/>
          <pc:sldMk cId="0" sldId="258"/>
        </pc:sldMkLst>
      </pc:sldChg>
      <pc:sldChg chg="del">
        <pc:chgData name="Singh, Alexander D C1C USAF USAFA CW/CS38" userId="f4595871-4fbd-4477-9748-61b689356812" providerId="ADAL" clId="{2778D71D-E4D0-8245-849A-B92C9CAA8C41}" dt="2022-09-06T17:05:27.369" v="172" actId="2696"/>
        <pc:sldMkLst>
          <pc:docMk/>
          <pc:sldMk cId="0" sldId="259"/>
        </pc:sldMkLst>
      </pc:sldChg>
      <pc:sldChg chg="del">
        <pc:chgData name="Singh, Alexander D C1C USAF USAFA CW/CS38" userId="f4595871-4fbd-4477-9748-61b689356812" providerId="ADAL" clId="{2778D71D-E4D0-8245-849A-B92C9CAA8C41}" dt="2022-09-06T17:03:36.279" v="117" actId="2696"/>
        <pc:sldMkLst>
          <pc:docMk/>
          <pc:sldMk cId="0" sldId="263"/>
        </pc:sldMkLst>
      </pc:sldChg>
      <pc:sldChg chg="addSp delSp modSp del mod">
        <pc:chgData name="Singh, Alexander D C1C USAF USAFA CW/CS38" userId="f4595871-4fbd-4477-9748-61b689356812" providerId="ADAL" clId="{2778D71D-E4D0-8245-849A-B92C9CAA8C41}" dt="2022-09-06T17:04:32.473" v="145" actId="2696"/>
        <pc:sldMkLst>
          <pc:docMk/>
          <pc:sldMk cId="0" sldId="265"/>
        </pc:sldMkLst>
        <pc:spChg chg="add del mod">
          <ac:chgData name="Singh, Alexander D C1C USAF USAFA CW/CS38" userId="f4595871-4fbd-4477-9748-61b689356812" providerId="ADAL" clId="{2778D71D-E4D0-8245-849A-B92C9CAA8C41}" dt="2022-09-06T16:48:19.366" v="25"/>
          <ac:spMkLst>
            <pc:docMk/>
            <pc:sldMk cId="0" sldId="265"/>
            <ac:spMk id="2" creationId="{D1EC69D6-ED1F-DE7E-80C4-CB708DFE4A54}"/>
          </ac:spMkLst>
        </pc:spChg>
        <pc:spChg chg="mod">
          <ac:chgData name="Singh, Alexander D C1C USAF USAFA CW/CS38" userId="f4595871-4fbd-4477-9748-61b689356812" providerId="ADAL" clId="{2778D71D-E4D0-8245-849A-B92C9CAA8C41}" dt="2022-09-06T17:04:02.515" v="137" actId="20577"/>
          <ac:spMkLst>
            <pc:docMk/>
            <pc:sldMk cId="0" sldId="265"/>
            <ac:spMk id="164" creationId="{00000000-0000-0000-0000-000000000000}"/>
          </ac:spMkLst>
        </pc:spChg>
        <pc:picChg chg="add mod">
          <ac:chgData name="Singh, Alexander D C1C USAF USAFA CW/CS38" userId="f4595871-4fbd-4477-9748-61b689356812" providerId="ADAL" clId="{2778D71D-E4D0-8245-849A-B92C9CAA8C41}" dt="2022-09-06T16:49:51.412" v="33" actId="1076"/>
          <ac:picMkLst>
            <pc:docMk/>
            <pc:sldMk cId="0" sldId="265"/>
            <ac:picMk id="3" creationId="{99C4CE9E-6CF5-9212-A35A-C901438CB1FF}"/>
          </ac:picMkLst>
        </pc:picChg>
        <pc:picChg chg="add mod">
          <ac:chgData name="Singh, Alexander D C1C USAF USAFA CW/CS38" userId="f4595871-4fbd-4477-9748-61b689356812" providerId="ADAL" clId="{2778D71D-E4D0-8245-849A-B92C9CAA8C41}" dt="2022-09-06T16:50:46.788" v="38" actId="1076"/>
          <ac:picMkLst>
            <pc:docMk/>
            <pc:sldMk cId="0" sldId="265"/>
            <ac:picMk id="3074" creationId="{4072841F-CEFE-9559-F184-23BA4CBA0FA2}"/>
          </ac:picMkLst>
        </pc:picChg>
      </pc:sldChg>
      <pc:sldChg chg="addSp delSp modSp mod">
        <pc:chgData name="Singh, Alexander D C1C USAF USAFA CW/CS38" userId="f4595871-4fbd-4477-9748-61b689356812" providerId="ADAL" clId="{2778D71D-E4D0-8245-849A-B92C9CAA8C41}" dt="2022-09-06T16:58:40.145" v="57" actId="1076"/>
        <pc:sldMkLst>
          <pc:docMk/>
          <pc:sldMk cId="0" sldId="280"/>
        </pc:sldMkLst>
        <pc:spChg chg="mod">
          <ac:chgData name="Singh, Alexander D C1C USAF USAFA CW/CS38" userId="f4595871-4fbd-4477-9748-61b689356812" providerId="ADAL" clId="{2778D71D-E4D0-8245-849A-B92C9CAA8C41}" dt="2022-09-06T16:58:26.149" v="54" actId="14100"/>
          <ac:spMkLst>
            <pc:docMk/>
            <pc:sldMk cId="0" sldId="280"/>
            <ac:spMk id="298" creationId="{00000000-0000-0000-0000-000000000000}"/>
          </ac:spMkLst>
        </pc:spChg>
        <pc:picChg chg="add mod">
          <ac:chgData name="Singh, Alexander D C1C USAF USAFA CW/CS38" userId="f4595871-4fbd-4477-9748-61b689356812" providerId="ADAL" clId="{2778D71D-E4D0-8245-849A-B92C9CAA8C41}" dt="2022-09-06T16:58:40.145" v="57" actId="1076"/>
          <ac:picMkLst>
            <pc:docMk/>
            <pc:sldMk cId="0" sldId="280"/>
            <ac:picMk id="3" creationId="{7C652C35-9A15-13FA-F012-6E34E6F9B8EE}"/>
          </ac:picMkLst>
        </pc:picChg>
        <pc:picChg chg="add mod">
          <ac:chgData name="Singh, Alexander D C1C USAF USAFA CW/CS38" userId="f4595871-4fbd-4477-9748-61b689356812" providerId="ADAL" clId="{2778D71D-E4D0-8245-849A-B92C9CAA8C41}" dt="2022-09-06T16:58:37.470" v="56" actId="1076"/>
          <ac:picMkLst>
            <pc:docMk/>
            <pc:sldMk cId="0" sldId="280"/>
            <ac:picMk id="1026" creationId="{7AFF4FF9-731D-E6BD-E25A-89563F43C872}"/>
          </ac:picMkLst>
        </pc:picChg>
        <pc:picChg chg="add del mod">
          <ac:chgData name="Singh, Alexander D C1C USAF USAFA CW/CS38" userId="f4595871-4fbd-4477-9748-61b689356812" providerId="ADAL" clId="{2778D71D-E4D0-8245-849A-B92C9CAA8C41}" dt="2022-09-06T16:57:43.624" v="44" actId="478"/>
          <ac:picMkLst>
            <pc:docMk/>
            <pc:sldMk cId="0" sldId="280"/>
            <ac:picMk id="4098" creationId="{F7BCC469-A1F1-C4E3-F3DB-D7CAE1E97D68}"/>
          </ac:picMkLst>
        </pc:picChg>
      </pc:sldChg>
      <pc:sldChg chg="addSp delSp modSp mod modNotes">
        <pc:chgData name="Singh, Alexander D C1C USAF USAFA CW/CS38" userId="f4595871-4fbd-4477-9748-61b689356812" providerId="ADAL" clId="{2778D71D-E4D0-8245-849A-B92C9CAA8C41}" dt="2022-09-06T16:45:31.198" v="17"/>
        <pc:sldMkLst>
          <pc:docMk/>
          <pc:sldMk cId="637770" sldId="294"/>
        </pc:sldMkLst>
        <pc:spChg chg="mod">
          <ac:chgData name="Singh, Alexander D C1C USAF USAFA CW/CS38" userId="f4595871-4fbd-4477-9748-61b689356812" providerId="ADAL" clId="{2778D71D-E4D0-8245-849A-B92C9CAA8C41}" dt="2022-09-06T16:44:03.584" v="5" actId="1076"/>
          <ac:spMkLst>
            <pc:docMk/>
            <pc:sldMk cId="637770" sldId="294"/>
            <ac:spMk id="2" creationId="{8E40806D-67BA-4F1F-74F0-B84FAD95653E}"/>
          </ac:spMkLst>
        </pc:spChg>
        <pc:spChg chg="add del mod">
          <ac:chgData name="Singh, Alexander D C1C USAF USAFA CW/CS38" userId="f4595871-4fbd-4477-9748-61b689356812" providerId="ADAL" clId="{2778D71D-E4D0-8245-849A-B92C9CAA8C41}" dt="2022-09-06T16:45:31.198" v="17"/>
          <ac:spMkLst>
            <pc:docMk/>
            <pc:sldMk cId="637770" sldId="294"/>
            <ac:spMk id="5" creationId="{4E13FE50-25D4-2091-8967-27E316AD89A0}"/>
          </ac:spMkLst>
        </pc:spChg>
        <pc:picChg chg="add mod">
          <ac:chgData name="Singh, Alexander D C1C USAF USAFA CW/CS38" userId="f4595871-4fbd-4477-9748-61b689356812" providerId="ADAL" clId="{2778D71D-E4D0-8245-849A-B92C9CAA8C41}" dt="2022-09-06T16:45:09.910" v="15" actId="1076"/>
          <ac:picMkLst>
            <pc:docMk/>
            <pc:sldMk cId="637770" sldId="294"/>
            <ac:picMk id="1026" creationId="{856C6030-C227-5DA8-2121-BE3CF65C9BE2}"/>
          </ac:picMkLst>
        </pc:picChg>
      </pc:sldChg>
      <pc:sldChg chg="modSp new mod">
        <pc:chgData name="Singh, Alexander D C1C USAF USAFA CW/CS38" userId="f4595871-4fbd-4477-9748-61b689356812" providerId="ADAL" clId="{2778D71D-E4D0-8245-849A-B92C9CAA8C41}" dt="2022-09-06T17:02:42.865" v="96" actId="14"/>
        <pc:sldMkLst>
          <pc:docMk/>
          <pc:sldMk cId="763483605" sldId="298"/>
        </pc:sldMkLst>
        <pc:spChg chg="mod">
          <ac:chgData name="Singh, Alexander D C1C USAF USAFA CW/CS38" userId="f4595871-4fbd-4477-9748-61b689356812" providerId="ADAL" clId="{2778D71D-E4D0-8245-849A-B92C9CAA8C41}" dt="2022-09-06T17:02:42.865" v="96" actId="14"/>
          <ac:spMkLst>
            <pc:docMk/>
            <pc:sldMk cId="763483605" sldId="298"/>
            <ac:spMk id="2" creationId="{7A4AEE20-8807-245A-964B-BF7A7DFB18A5}"/>
          </ac:spMkLst>
        </pc:spChg>
        <pc:spChg chg="mod">
          <ac:chgData name="Singh, Alexander D C1C USAF USAFA CW/CS38" userId="f4595871-4fbd-4477-9748-61b689356812" providerId="ADAL" clId="{2778D71D-E4D0-8245-849A-B92C9CAA8C41}" dt="2022-09-06T17:01:31.423" v="80" actId="20577"/>
          <ac:spMkLst>
            <pc:docMk/>
            <pc:sldMk cId="763483605" sldId="298"/>
            <ac:spMk id="3" creationId="{F681FDAD-81E0-2DF2-9F99-674A8668E5A1}"/>
          </ac:spMkLst>
        </pc:spChg>
      </pc:sldChg>
      <pc:sldChg chg="addSp delSp modSp new del">
        <pc:chgData name="Singh, Alexander D C1C USAF USAFA CW/CS38" userId="f4595871-4fbd-4477-9748-61b689356812" providerId="ADAL" clId="{2778D71D-E4D0-8245-849A-B92C9CAA8C41}" dt="2022-09-06T16:51:02.935" v="40" actId="2696"/>
        <pc:sldMkLst>
          <pc:docMk/>
          <pc:sldMk cId="1143179585" sldId="298"/>
        </pc:sldMkLst>
        <pc:picChg chg="add del mod">
          <ac:chgData name="Singh, Alexander D C1C USAF USAFA CW/CS38" userId="f4595871-4fbd-4477-9748-61b689356812" providerId="ADAL" clId="{2778D71D-E4D0-8245-849A-B92C9CAA8C41}" dt="2022-09-06T16:50:57.034" v="39" actId="478"/>
          <ac:picMkLst>
            <pc:docMk/>
            <pc:sldMk cId="1143179585" sldId="298"/>
            <ac:picMk id="2050" creationId="{971EBE1A-56A1-E507-BA1B-3715275E9D86}"/>
          </ac:picMkLst>
        </pc:picChg>
      </pc:sldChg>
      <pc:sldChg chg="new del">
        <pc:chgData name="Singh, Alexander D C1C USAF USAFA CW/CS38" userId="f4595871-4fbd-4477-9748-61b689356812" providerId="ADAL" clId="{2778D71D-E4D0-8245-849A-B92C9CAA8C41}" dt="2022-09-06T16:42:47.065" v="1" actId="680"/>
        <pc:sldMkLst>
          <pc:docMk/>
          <pc:sldMk cId="4146355864" sldId="298"/>
        </pc:sldMkLst>
      </pc:sldChg>
      <pc:sldChg chg="modSp new mod ord">
        <pc:chgData name="Singh, Alexander D C1C USAF USAFA CW/CS38" userId="f4595871-4fbd-4477-9748-61b689356812" providerId="ADAL" clId="{2778D71D-E4D0-8245-849A-B92C9CAA8C41}" dt="2022-09-06T17:03:26.245" v="116" actId="113"/>
        <pc:sldMkLst>
          <pc:docMk/>
          <pc:sldMk cId="2399428723" sldId="299"/>
        </pc:sldMkLst>
        <pc:spChg chg="mod">
          <ac:chgData name="Singh, Alexander D C1C USAF USAFA CW/CS38" userId="f4595871-4fbd-4477-9748-61b689356812" providerId="ADAL" clId="{2778D71D-E4D0-8245-849A-B92C9CAA8C41}" dt="2022-09-06T17:03:26.245" v="116" actId="113"/>
          <ac:spMkLst>
            <pc:docMk/>
            <pc:sldMk cId="2399428723" sldId="299"/>
            <ac:spMk id="2" creationId="{179A313B-38B1-43CC-8DF4-526497827C09}"/>
          </ac:spMkLst>
        </pc:spChg>
        <pc:spChg chg="mod">
          <ac:chgData name="Singh, Alexander D C1C USAF USAFA CW/CS38" userId="f4595871-4fbd-4477-9748-61b689356812" providerId="ADAL" clId="{2778D71D-E4D0-8245-849A-B92C9CAA8C41}" dt="2022-09-06T17:03:00.911" v="111" actId="20577"/>
          <ac:spMkLst>
            <pc:docMk/>
            <pc:sldMk cId="2399428723" sldId="299"/>
            <ac:spMk id="3" creationId="{DAE88D4B-D7EC-4A63-4998-E9CA857A6E4D}"/>
          </ac:spMkLst>
        </pc:spChg>
      </pc:sldChg>
      <pc:sldChg chg="new del">
        <pc:chgData name="Singh, Alexander D C1C USAF USAFA CW/CS38" userId="f4595871-4fbd-4477-9748-61b689356812" providerId="ADAL" clId="{2778D71D-E4D0-8245-849A-B92C9CAA8C41}" dt="2022-09-06T17:02:36.730" v="92" actId="680"/>
        <pc:sldMkLst>
          <pc:docMk/>
          <pc:sldMk cId="2900911973" sldId="299"/>
        </pc:sldMkLst>
      </pc:sldChg>
      <pc:sldChg chg="addSp modSp new mod">
        <pc:chgData name="Singh, Alexander D C1C USAF USAFA CW/CS38" userId="f4595871-4fbd-4477-9748-61b689356812" providerId="ADAL" clId="{2778D71D-E4D0-8245-849A-B92C9CAA8C41}" dt="2022-09-06T17:04:28.681" v="144" actId="1076"/>
        <pc:sldMkLst>
          <pc:docMk/>
          <pc:sldMk cId="3096959588" sldId="300"/>
        </pc:sldMkLst>
        <pc:spChg chg="mod">
          <ac:chgData name="Singh, Alexander D C1C USAF USAFA CW/CS38" userId="f4595871-4fbd-4477-9748-61b689356812" providerId="ADAL" clId="{2778D71D-E4D0-8245-849A-B92C9CAA8C41}" dt="2022-09-06T17:04:19.293" v="142" actId="255"/>
          <ac:spMkLst>
            <pc:docMk/>
            <pc:sldMk cId="3096959588" sldId="300"/>
            <ac:spMk id="2" creationId="{AEC4A5E0-980E-7FD7-1E0B-BED2A9A80516}"/>
          </ac:spMkLst>
        </pc:spChg>
        <pc:spChg chg="mod">
          <ac:chgData name="Singh, Alexander D C1C USAF USAFA CW/CS38" userId="f4595871-4fbd-4477-9748-61b689356812" providerId="ADAL" clId="{2778D71D-E4D0-8245-849A-B92C9CAA8C41}" dt="2022-09-06T17:03:57.531" v="135" actId="20577"/>
          <ac:spMkLst>
            <pc:docMk/>
            <pc:sldMk cId="3096959588" sldId="300"/>
            <ac:spMk id="3" creationId="{580F34E2-E086-B053-96E3-2B849E432017}"/>
          </ac:spMkLst>
        </pc:spChg>
        <pc:picChg chg="add mod">
          <ac:chgData name="Singh, Alexander D C1C USAF USAFA CW/CS38" userId="f4595871-4fbd-4477-9748-61b689356812" providerId="ADAL" clId="{2778D71D-E4D0-8245-849A-B92C9CAA8C41}" dt="2022-09-06T17:04:28.681" v="144" actId="1076"/>
          <ac:picMkLst>
            <pc:docMk/>
            <pc:sldMk cId="3096959588" sldId="300"/>
            <ac:picMk id="5" creationId="{0CC781A1-3DBD-AF80-5406-16555A56FC39}"/>
          </ac:picMkLst>
        </pc:picChg>
        <pc:picChg chg="add mod">
          <ac:chgData name="Singh, Alexander D C1C USAF USAFA CW/CS38" userId="f4595871-4fbd-4477-9748-61b689356812" providerId="ADAL" clId="{2778D71D-E4D0-8245-849A-B92C9CAA8C41}" dt="2022-09-06T17:04:28.681" v="144" actId="1076"/>
          <ac:picMkLst>
            <pc:docMk/>
            <pc:sldMk cId="3096959588" sldId="300"/>
            <ac:picMk id="6" creationId="{3910C8A5-7772-042D-9722-9E35438D5204}"/>
          </ac:picMkLst>
        </pc:picChg>
      </pc:sldChg>
      <pc:sldChg chg="modSp new mod">
        <pc:chgData name="Singh, Alexander D C1C USAF USAFA CW/CS38" userId="f4595871-4fbd-4477-9748-61b689356812" providerId="ADAL" clId="{2778D71D-E4D0-8245-849A-B92C9CAA8C41}" dt="2022-09-06T17:05:19.019" v="171" actId="207"/>
        <pc:sldMkLst>
          <pc:docMk/>
          <pc:sldMk cId="1518859150" sldId="301"/>
        </pc:sldMkLst>
        <pc:spChg chg="mod">
          <ac:chgData name="Singh, Alexander D C1C USAF USAFA CW/CS38" userId="f4595871-4fbd-4477-9748-61b689356812" providerId="ADAL" clId="{2778D71D-E4D0-8245-849A-B92C9CAA8C41}" dt="2022-09-06T17:05:19.019" v="171" actId="207"/>
          <ac:spMkLst>
            <pc:docMk/>
            <pc:sldMk cId="1518859150" sldId="301"/>
            <ac:spMk id="2" creationId="{5C08D9F2-9FCD-6E1D-3C72-D34A8427A6C1}"/>
          </ac:spMkLst>
        </pc:spChg>
        <pc:spChg chg="mod">
          <ac:chgData name="Singh, Alexander D C1C USAF USAFA CW/CS38" userId="f4595871-4fbd-4477-9748-61b689356812" providerId="ADAL" clId="{2778D71D-E4D0-8245-849A-B92C9CAA8C41}" dt="2022-09-06T17:04:53.683" v="165" actId="20577"/>
          <ac:spMkLst>
            <pc:docMk/>
            <pc:sldMk cId="1518859150" sldId="301"/>
            <ac:spMk id="3" creationId="{CA2EE2E6-C81A-48C3-979E-8952208D4F48}"/>
          </ac:spMkLst>
        </pc:spChg>
      </pc:sldChg>
    </pc:docChg>
  </pc:docChgLst>
  <pc:docChgLst>
    <pc:chgData name="Henry, Quinn A C1C USAF USAFA CW/CS14" userId="S::c23quinn.henry@afacademy.af.edu::082a7edf-e859-4c54-ba07-d7d61e8984d1" providerId="AD" clId="Web-{98D16BC1-CA1A-40EC-883E-DE250F2B1DDD}"/>
    <pc:docChg chg="modSld">
      <pc:chgData name="Henry, Quinn A C1C USAF USAFA CW/CS14" userId="S::c23quinn.henry@afacademy.af.edu::082a7edf-e859-4c54-ba07-d7d61e8984d1" providerId="AD" clId="Web-{98D16BC1-CA1A-40EC-883E-DE250F2B1DDD}" dt="2022-08-31T16:33:20.663" v="42" actId="20577"/>
      <pc:docMkLst>
        <pc:docMk/>
      </pc:docMkLst>
      <pc:sldChg chg="modSp">
        <pc:chgData name="Henry, Quinn A C1C USAF USAFA CW/CS14" userId="S::c23quinn.henry@afacademy.af.edu::082a7edf-e859-4c54-ba07-d7d61e8984d1" providerId="AD" clId="Web-{98D16BC1-CA1A-40EC-883E-DE250F2B1DDD}" dt="2022-08-31T16:33:20.663" v="42" actId="20577"/>
        <pc:sldMkLst>
          <pc:docMk/>
          <pc:sldMk cId="0" sldId="256"/>
        </pc:sldMkLst>
        <pc:spChg chg="mod">
          <ac:chgData name="Henry, Quinn A C1C USAF USAFA CW/CS14" userId="S::c23quinn.henry@afacademy.af.edu::082a7edf-e859-4c54-ba07-d7d61e8984d1" providerId="AD" clId="Web-{98D16BC1-CA1A-40EC-883E-DE250F2B1DDD}" dt="2022-08-31T16:33:20.663" v="42" actId="20577"/>
          <ac:spMkLst>
            <pc:docMk/>
            <pc:sldMk cId="0" sldId="256"/>
            <ac:spMk id="80" creationId="{00000000-0000-0000-0000-000000000000}"/>
          </ac:spMkLst>
        </pc:spChg>
      </pc:sldChg>
    </pc:docChg>
  </pc:docChgLst>
  <pc:docChgLst>
    <pc:chgData name="Henry, Quinn A C1C USAF USAFA CW/CS14" userId="S::c23quinn.henry@afacademy.af.edu::082a7edf-e859-4c54-ba07-d7d61e8984d1" providerId="AD" clId="Web-{DE4D7017-56B4-ED78-835F-2F5DC15E7B61}"/>
    <pc:docChg chg="addSld modSld sldOrd">
      <pc:chgData name="Henry, Quinn A C1C USAF USAFA CW/CS14" userId="S::c23quinn.henry@afacademy.af.edu::082a7edf-e859-4c54-ba07-d7d61e8984d1" providerId="AD" clId="Web-{DE4D7017-56B4-ED78-835F-2F5DC15E7B61}" dt="2022-09-12T13:33:00.735" v="245"/>
      <pc:docMkLst>
        <pc:docMk/>
      </pc:docMkLst>
      <pc:sldChg chg="modSp">
        <pc:chgData name="Henry, Quinn A C1C USAF USAFA CW/CS14" userId="S::c23quinn.henry@afacademy.af.edu::082a7edf-e859-4c54-ba07-d7d61e8984d1" providerId="AD" clId="Web-{DE4D7017-56B4-ED78-835F-2F5DC15E7B61}" dt="2022-09-12T13:04:15.610" v="1" actId="20577"/>
        <pc:sldMkLst>
          <pc:docMk/>
          <pc:sldMk cId="0" sldId="256"/>
        </pc:sldMkLst>
        <pc:spChg chg="mod">
          <ac:chgData name="Henry, Quinn A C1C USAF USAFA CW/CS14" userId="S::c23quinn.henry@afacademy.af.edu::082a7edf-e859-4c54-ba07-d7d61e8984d1" providerId="AD" clId="Web-{DE4D7017-56B4-ED78-835F-2F5DC15E7B61}" dt="2022-09-12T13:04:15.610" v="1" actId="20577"/>
          <ac:spMkLst>
            <pc:docMk/>
            <pc:sldMk cId="0" sldId="256"/>
            <ac:spMk id="82" creationId="{00000000-0000-0000-0000-000000000000}"/>
          </ac:spMkLst>
        </pc:spChg>
      </pc:sldChg>
      <pc:sldChg chg="modSp">
        <pc:chgData name="Henry, Quinn A C1C USAF USAFA CW/CS14" userId="S::c23quinn.henry@afacademy.af.edu::082a7edf-e859-4c54-ba07-d7d61e8984d1" providerId="AD" clId="Web-{DE4D7017-56B4-ED78-835F-2F5DC15E7B61}" dt="2022-09-12T13:30:41.671" v="216" actId="20577"/>
        <pc:sldMkLst>
          <pc:docMk/>
          <pc:sldMk cId="0" sldId="282"/>
        </pc:sldMkLst>
        <pc:spChg chg="mod">
          <ac:chgData name="Henry, Quinn A C1C USAF USAFA CW/CS14" userId="S::c23quinn.henry@afacademy.af.edu::082a7edf-e859-4c54-ba07-d7d61e8984d1" providerId="AD" clId="Web-{DE4D7017-56B4-ED78-835F-2F5DC15E7B61}" dt="2022-09-12T13:30:41.671" v="216" actId="20577"/>
          <ac:spMkLst>
            <pc:docMk/>
            <pc:sldMk cId="0" sldId="282"/>
            <ac:spMk id="312" creationId="{00000000-0000-0000-0000-000000000000}"/>
          </ac:spMkLst>
        </pc:spChg>
      </pc:sldChg>
      <pc:sldChg chg="modSp">
        <pc:chgData name="Henry, Quinn A C1C USAF USAFA CW/CS14" userId="S::c23quinn.henry@afacademy.af.edu::082a7edf-e859-4c54-ba07-d7d61e8984d1" providerId="AD" clId="Web-{DE4D7017-56B4-ED78-835F-2F5DC15E7B61}" dt="2022-09-12T13:07:09.363" v="4" actId="1076"/>
        <pc:sldMkLst>
          <pc:docMk/>
          <pc:sldMk cId="1560606005" sldId="295"/>
        </pc:sldMkLst>
        <pc:spChg chg="mod">
          <ac:chgData name="Henry, Quinn A C1C USAF USAFA CW/CS14" userId="S::c23quinn.henry@afacademy.af.edu::082a7edf-e859-4c54-ba07-d7d61e8984d1" providerId="AD" clId="Web-{DE4D7017-56B4-ED78-835F-2F5DC15E7B61}" dt="2022-09-12T13:07:05.378" v="3" actId="20577"/>
          <ac:spMkLst>
            <pc:docMk/>
            <pc:sldMk cId="1560606005" sldId="295"/>
            <ac:spMk id="2" creationId="{D91036E8-0116-0DEA-EE4A-8201573C6784}"/>
          </ac:spMkLst>
        </pc:spChg>
        <pc:picChg chg="mod">
          <ac:chgData name="Henry, Quinn A C1C USAF USAFA CW/CS14" userId="S::c23quinn.henry@afacademy.af.edu::082a7edf-e859-4c54-ba07-d7d61e8984d1" providerId="AD" clId="Web-{DE4D7017-56B4-ED78-835F-2F5DC15E7B61}" dt="2022-09-12T13:07:09.363" v="4" actId="1076"/>
          <ac:picMkLst>
            <pc:docMk/>
            <pc:sldMk cId="1560606005" sldId="295"/>
            <ac:picMk id="6" creationId="{17EA4097-0E95-0867-DA63-79B0434D15CC}"/>
          </ac:picMkLst>
        </pc:picChg>
      </pc:sldChg>
      <pc:sldChg chg="modSp">
        <pc:chgData name="Henry, Quinn A C1C USAF USAFA CW/CS14" userId="S::c23quinn.henry@afacademy.af.edu::082a7edf-e859-4c54-ba07-d7d61e8984d1" providerId="AD" clId="Web-{DE4D7017-56B4-ED78-835F-2F5DC15E7B61}" dt="2022-09-12T13:10:50.304" v="99" actId="20577"/>
        <pc:sldMkLst>
          <pc:docMk/>
          <pc:sldMk cId="763483605" sldId="298"/>
        </pc:sldMkLst>
        <pc:spChg chg="mod">
          <ac:chgData name="Henry, Quinn A C1C USAF USAFA CW/CS14" userId="S::c23quinn.henry@afacademy.af.edu::082a7edf-e859-4c54-ba07-d7d61e8984d1" providerId="AD" clId="Web-{DE4D7017-56B4-ED78-835F-2F5DC15E7B61}" dt="2022-09-12T13:10:50.304" v="99" actId="20577"/>
          <ac:spMkLst>
            <pc:docMk/>
            <pc:sldMk cId="763483605" sldId="298"/>
            <ac:spMk id="2" creationId="{7A4AEE20-8807-245A-964B-BF7A7DFB18A5}"/>
          </ac:spMkLst>
        </pc:spChg>
      </pc:sldChg>
      <pc:sldChg chg="addSp modSp new ord">
        <pc:chgData name="Henry, Quinn A C1C USAF USAFA CW/CS14" userId="S::c23quinn.henry@afacademy.af.edu::082a7edf-e859-4c54-ba07-d7d61e8984d1" providerId="AD" clId="Web-{DE4D7017-56B4-ED78-835F-2F5DC15E7B61}" dt="2022-09-12T13:33:00.735" v="245"/>
        <pc:sldMkLst>
          <pc:docMk/>
          <pc:sldMk cId="4236845653" sldId="302"/>
        </pc:sldMkLst>
        <pc:spChg chg="mod">
          <ac:chgData name="Henry, Quinn A C1C USAF USAFA CW/CS14" userId="S::c23quinn.henry@afacademy.af.edu::082a7edf-e859-4c54-ba07-d7d61e8984d1" providerId="AD" clId="Web-{DE4D7017-56B4-ED78-835F-2F5DC15E7B61}" dt="2022-09-12T13:32:15.031" v="241" actId="20577"/>
          <ac:spMkLst>
            <pc:docMk/>
            <pc:sldMk cId="4236845653" sldId="302"/>
            <ac:spMk id="2" creationId="{16DD7E09-A92D-553E-AF1F-A37D74F1C350}"/>
          </ac:spMkLst>
        </pc:spChg>
        <pc:spChg chg="mod">
          <ac:chgData name="Henry, Quinn A C1C USAF USAFA CW/CS14" userId="S::c23quinn.henry@afacademy.af.edu::082a7edf-e859-4c54-ba07-d7d61e8984d1" providerId="AD" clId="Web-{DE4D7017-56B4-ED78-835F-2F5DC15E7B61}" dt="2022-09-12T13:31:49.172" v="223" actId="20577"/>
          <ac:spMkLst>
            <pc:docMk/>
            <pc:sldMk cId="4236845653" sldId="302"/>
            <ac:spMk id="3" creationId="{25AEC570-11DC-9776-9B84-DA78FA9E4697}"/>
          </ac:spMkLst>
        </pc:spChg>
        <pc:picChg chg="add mod">
          <ac:chgData name="Henry, Quinn A C1C USAF USAFA CW/CS14" userId="S::c23quinn.henry@afacademy.af.edu::082a7edf-e859-4c54-ba07-d7d61e8984d1" providerId="AD" clId="Web-{DE4D7017-56B4-ED78-835F-2F5DC15E7B61}" dt="2022-09-12T13:32:37.844" v="244"/>
          <ac:picMkLst>
            <pc:docMk/>
            <pc:sldMk cId="4236845653" sldId="302"/>
            <ac:picMk id="5" creationId="{95786D11-FFF7-757C-14A7-D1EC693CA1F5}"/>
          </ac:picMkLst>
        </pc:picChg>
      </pc:sldChg>
    </pc:docChg>
  </pc:docChgLst>
  <pc:docChgLst>
    <pc:chgData name="Hermanson, John C C1C USAF USAFA CW/CS12" userId="S::c23john.hermanson@afacademy.af.edu::6e1403c4-d699-4248-bc27-2e69a5d5b1ff" providerId="AD" clId="Web-{0DE331E0-391B-45FA-B13B-B188BACBF408}"/>
    <pc:docChg chg="modSld">
      <pc:chgData name="Hermanson, John C C1C USAF USAFA CW/CS12" userId="S::c23john.hermanson@afacademy.af.edu::6e1403c4-d699-4248-bc27-2e69a5d5b1ff" providerId="AD" clId="Web-{0DE331E0-391B-45FA-B13B-B188BACBF408}" dt="2022-09-06T17:00:31.858" v="4" actId="1076"/>
      <pc:docMkLst>
        <pc:docMk/>
      </pc:docMkLst>
      <pc:sldChg chg="modSp">
        <pc:chgData name="Hermanson, John C C1C USAF USAFA CW/CS12" userId="S::c23john.hermanson@afacademy.af.edu::6e1403c4-d699-4248-bc27-2e69a5d5b1ff" providerId="AD" clId="Web-{0DE331E0-391B-45FA-B13B-B188BACBF408}" dt="2022-09-06T17:00:31.858" v="4" actId="1076"/>
        <pc:sldMkLst>
          <pc:docMk/>
          <pc:sldMk cId="0" sldId="280"/>
        </pc:sldMkLst>
        <pc:picChg chg="mod">
          <ac:chgData name="Hermanson, John C C1C USAF USAFA CW/CS12" userId="S::c23john.hermanson@afacademy.af.edu::6e1403c4-d699-4248-bc27-2e69a5d5b1ff" providerId="AD" clId="Web-{0DE331E0-391B-45FA-B13B-B188BACBF408}" dt="2022-09-06T17:00:31.858" v="4" actId="1076"/>
          <ac:picMkLst>
            <pc:docMk/>
            <pc:sldMk cId="0" sldId="280"/>
            <ac:picMk id="3" creationId="{7C652C35-9A15-13FA-F012-6E34E6F9B8EE}"/>
          </ac:picMkLst>
        </pc:picChg>
        <pc:picChg chg="mod">
          <ac:chgData name="Hermanson, John C C1C USAF USAFA CW/CS12" userId="S::c23john.hermanson@afacademy.af.edu::6e1403c4-d699-4248-bc27-2e69a5d5b1ff" providerId="AD" clId="Web-{0DE331E0-391B-45FA-B13B-B188BACBF408}" dt="2022-09-06T17:00:28.155" v="3" actId="1076"/>
          <ac:picMkLst>
            <pc:docMk/>
            <pc:sldMk cId="0" sldId="280"/>
            <ac:picMk id="1026" creationId="{7AFF4FF9-731D-E6BD-E25A-89563F43C872}"/>
          </ac:picMkLst>
        </pc:picChg>
      </pc:sldChg>
      <pc:sldChg chg="modSp">
        <pc:chgData name="Hermanson, John C C1C USAF USAFA CW/CS12" userId="S::c23john.hermanson@afacademy.af.edu::6e1403c4-d699-4248-bc27-2e69a5d5b1ff" providerId="AD" clId="Web-{0DE331E0-391B-45FA-B13B-B188BACBF408}" dt="2022-09-06T16:59:13.545" v="1" actId="20577"/>
        <pc:sldMkLst>
          <pc:docMk/>
          <pc:sldMk cId="0" sldId="282"/>
        </pc:sldMkLst>
        <pc:spChg chg="mod">
          <ac:chgData name="Hermanson, John C C1C USAF USAFA CW/CS12" userId="S::c23john.hermanson@afacademy.af.edu::6e1403c4-d699-4248-bc27-2e69a5d5b1ff" providerId="AD" clId="Web-{0DE331E0-391B-45FA-B13B-B188BACBF408}" dt="2022-09-06T16:59:13.545" v="1" actId="20577"/>
          <ac:spMkLst>
            <pc:docMk/>
            <pc:sldMk cId="0" sldId="282"/>
            <ac:spMk id="312" creationId="{00000000-0000-0000-0000-000000000000}"/>
          </ac:spMkLst>
        </pc:spChg>
      </pc:sldChg>
    </pc:docChg>
  </pc:docChgLst>
  <pc:docChgLst>
    <pc:chgData name="Hermanson, John C C1C USAF USAFA CW/CS12" userId="S::c23john.hermanson@afacademy.af.edu::6e1403c4-d699-4248-bc27-2e69a5d5b1ff" providerId="AD" clId="Web-{4BA01AF4-097A-4AB5-AA82-FB9A89E40EC5}"/>
    <pc:docChg chg="modSld">
      <pc:chgData name="Hermanson, John C C1C USAF USAFA CW/CS12" userId="S::c23john.hermanson@afacademy.af.edu::6e1403c4-d699-4248-bc27-2e69a5d5b1ff" providerId="AD" clId="Web-{4BA01AF4-097A-4AB5-AA82-FB9A89E40EC5}" dt="2022-09-06T16:31:41.242" v="1093" actId="20577"/>
      <pc:docMkLst>
        <pc:docMk/>
      </pc:docMkLst>
      <pc:sldChg chg="modSp">
        <pc:chgData name="Hermanson, John C C1C USAF USAFA CW/CS12" userId="S::c23john.hermanson@afacademy.af.edu::6e1403c4-d699-4248-bc27-2e69a5d5b1ff" providerId="AD" clId="Web-{4BA01AF4-097A-4AB5-AA82-FB9A89E40EC5}" dt="2022-09-06T16:14:37.960" v="11" actId="20577"/>
        <pc:sldMkLst>
          <pc:docMk/>
          <pc:sldMk cId="0" sldId="257"/>
        </pc:sldMkLst>
        <pc:spChg chg="mod">
          <ac:chgData name="Hermanson, John C C1C USAF USAFA CW/CS12" userId="S::c23john.hermanson@afacademy.af.edu::6e1403c4-d699-4248-bc27-2e69a5d5b1ff" providerId="AD" clId="Web-{4BA01AF4-097A-4AB5-AA82-FB9A89E40EC5}" dt="2022-09-06T16:14:37.960" v="11" actId="20577"/>
          <ac:spMkLst>
            <pc:docMk/>
            <pc:sldMk cId="0" sldId="257"/>
            <ac:spMk id="88" creationId="{00000000-0000-0000-0000-000000000000}"/>
          </ac:spMkLst>
        </pc:spChg>
      </pc:sldChg>
      <pc:sldChg chg="modSp">
        <pc:chgData name="Hermanson, John C C1C USAF USAFA CW/CS12" userId="S::c23john.hermanson@afacademy.af.edu::6e1403c4-d699-4248-bc27-2e69a5d5b1ff" providerId="AD" clId="Web-{4BA01AF4-097A-4AB5-AA82-FB9A89E40EC5}" dt="2022-09-06T16:29:30.381" v="1091" actId="20577"/>
        <pc:sldMkLst>
          <pc:docMk/>
          <pc:sldMk cId="0" sldId="258"/>
        </pc:sldMkLst>
        <pc:spChg chg="mod">
          <ac:chgData name="Hermanson, John C C1C USAF USAFA CW/CS12" userId="S::c23john.hermanson@afacademy.af.edu::6e1403c4-d699-4248-bc27-2e69a5d5b1ff" providerId="AD" clId="Web-{4BA01AF4-097A-4AB5-AA82-FB9A89E40EC5}" dt="2022-09-06T16:29:30.381" v="1091" actId="20577"/>
          <ac:spMkLst>
            <pc:docMk/>
            <pc:sldMk cId="0" sldId="258"/>
            <ac:spMk id="97" creationId="{00000000-0000-0000-0000-000000000000}"/>
          </ac:spMkLst>
        </pc:spChg>
      </pc:sldChg>
      <pc:sldChg chg="modSp">
        <pc:chgData name="Hermanson, John C C1C USAF USAFA CW/CS12" userId="S::c23john.hermanson@afacademy.af.edu::6e1403c4-d699-4248-bc27-2e69a5d5b1ff" providerId="AD" clId="Web-{4BA01AF4-097A-4AB5-AA82-FB9A89E40EC5}" dt="2022-09-06T16:31:41.242" v="1093" actId="20577"/>
        <pc:sldMkLst>
          <pc:docMk/>
          <pc:sldMk cId="0" sldId="263"/>
        </pc:sldMkLst>
        <pc:spChg chg="mod">
          <ac:chgData name="Hermanson, John C C1C USAF USAFA CW/CS12" userId="S::c23john.hermanson@afacademy.af.edu::6e1403c4-d699-4248-bc27-2e69a5d5b1ff" providerId="AD" clId="Web-{4BA01AF4-097A-4AB5-AA82-FB9A89E40EC5}" dt="2022-09-06T16:31:41.242" v="1093" actId="20577"/>
          <ac:spMkLst>
            <pc:docMk/>
            <pc:sldMk cId="0" sldId="263"/>
            <ac:spMk id="146" creationId="{00000000-0000-0000-0000-000000000000}"/>
          </ac:spMkLst>
        </pc:spChg>
      </pc:sldChg>
      <pc:sldChg chg="modSp">
        <pc:chgData name="Hermanson, John C C1C USAF USAFA CW/CS12" userId="S::c23john.hermanson@afacademy.af.edu::6e1403c4-d699-4248-bc27-2e69a5d5b1ff" providerId="AD" clId="Web-{4BA01AF4-097A-4AB5-AA82-FB9A89E40EC5}" dt="2022-09-06T16:22:48.672" v="501" actId="20577"/>
        <pc:sldMkLst>
          <pc:docMk/>
          <pc:sldMk cId="0" sldId="265"/>
        </pc:sldMkLst>
        <pc:spChg chg="mod">
          <ac:chgData name="Hermanson, John C C1C USAF USAFA CW/CS12" userId="S::c23john.hermanson@afacademy.af.edu::6e1403c4-d699-4248-bc27-2e69a5d5b1ff" providerId="AD" clId="Web-{4BA01AF4-097A-4AB5-AA82-FB9A89E40EC5}" dt="2022-09-06T16:22:48.672" v="501" actId="20577"/>
          <ac:spMkLst>
            <pc:docMk/>
            <pc:sldMk cId="0" sldId="265"/>
            <ac:spMk id="164" creationId="{00000000-0000-0000-0000-000000000000}"/>
          </ac:spMkLst>
        </pc:spChg>
      </pc:sldChg>
      <pc:sldChg chg="modSp">
        <pc:chgData name="Hermanson, John C C1C USAF USAFA CW/CS12" userId="S::c23john.hermanson@afacademy.af.edu::6e1403c4-d699-4248-bc27-2e69a5d5b1ff" providerId="AD" clId="Web-{4BA01AF4-097A-4AB5-AA82-FB9A89E40EC5}" dt="2022-09-06T16:23:38.313" v="504" actId="20577"/>
        <pc:sldMkLst>
          <pc:docMk/>
          <pc:sldMk cId="0" sldId="275"/>
        </pc:sldMkLst>
        <pc:spChg chg="mod">
          <ac:chgData name="Hermanson, John C C1C USAF USAFA CW/CS12" userId="S::c23john.hermanson@afacademy.af.edu::6e1403c4-d699-4248-bc27-2e69a5d5b1ff" providerId="AD" clId="Web-{4BA01AF4-097A-4AB5-AA82-FB9A89E40EC5}" dt="2022-09-06T16:23:38.313" v="504" actId="20577"/>
          <ac:spMkLst>
            <pc:docMk/>
            <pc:sldMk cId="0" sldId="275"/>
            <ac:spMk id="257" creationId="{00000000-0000-0000-0000-000000000000}"/>
          </ac:spMkLst>
        </pc:spChg>
      </pc:sldChg>
      <pc:sldChg chg="modSp">
        <pc:chgData name="Hermanson, John C C1C USAF USAFA CW/CS12" userId="S::c23john.hermanson@afacademy.af.edu::6e1403c4-d699-4248-bc27-2e69a5d5b1ff" providerId="AD" clId="Web-{4BA01AF4-097A-4AB5-AA82-FB9A89E40EC5}" dt="2022-09-06T16:23:43.719" v="505" actId="20577"/>
        <pc:sldMkLst>
          <pc:docMk/>
          <pc:sldMk cId="0" sldId="280"/>
        </pc:sldMkLst>
        <pc:spChg chg="mod">
          <ac:chgData name="Hermanson, John C C1C USAF USAFA CW/CS12" userId="S::c23john.hermanson@afacademy.af.edu::6e1403c4-d699-4248-bc27-2e69a5d5b1ff" providerId="AD" clId="Web-{4BA01AF4-097A-4AB5-AA82-FB9A89E40EC5}" dt="2022-09-06T16:23:43.719" v="505" actId="20577"/>
          <ac:spMkLst>
            <pc:docMk/>
            <pc:sldMk cId="0" sldId="280"/>
            <ac:spMk id="298" creationId="{00000000-0000-0000-0000-000000000000}"/>
          </ac:spMkLst>
        </pc:spChg>
      </pc:sldChg>
      <pc:sldChg chg="modSp">
        <pc:chgData name="Hermanson, John C C1C USAF USAFA CW/CS12" userId="S::c23john.hermanson@afacademy.af.edu::6e1403c4-d699-4248-bc27-2e69a5d5b1ff" providerId="AD" clId="Web-{4BA01AF4-097A-4AB5-AA82-FB9A89E40EC5}" dt="2022-09-06T16:31:32.305" v="1092" actId="20577"/>
        <pc:sldMkLst>
          <pc:docMk/>
          <pc:sldMk cId="210669297" sldId="289"/>
        </pc:sldMkLst>
        <pc:spChg chg="mod">
          <ac:chgData name="Hermanson, John C C1C USAF USAFA CW/CS12" userId="S::c23john.hermanson@afacademy.af.edu::6e1403c4-d699-4248-bc27-2e69a5d5b1ff" providerId="AD" clId="Web-{4BA01AF4-097A-4AB5-AA82-FB9A89E40EC5}" dt="2022-09-06T16:31:32.305" v="1092" actId="20577"/>
          <ac:spMkLst>
            <pc:docMk/>
            <pc:sldMk cId="210669297" sldId="289"/>
            <ac:spMk id="164" creationId="{00000000-0000-0000-0000-000000000000}"/>
          </ac:spMkLst>
        </pc:spChg>
      </pc:sldChg>
    </pc:docChg>
  </pc:docChgLst>
  <pc:docChgLst>
    <pc:chgData name="Hermanson, John C C1C USAF USAFA CW/CS12" userId="S::c23john.hermanson@afacademy.af.edu::6e1403c4-d699-4248-bc27-2e69a5d5b1ff" providerId="AD" clId="Web-{CC48EE3D-A08C-4C68-893E-38224C0AB98B}"/>
    <pc:docChg chg="modSld">
      <pc:chgData name="Hermanson, John C C1C USAF USAFA CW/CS12" userId="S::c23john.hermanson@afacademy.af.edu::6e1403c4-d699-4248-bc27-2e69a5d5b1ff" providerId="AD" clId="Web-{CC48EE3D-A08C-4C68-893E-38224C0AB98B}" dt="2022-09-08T16:59:33.307" v="452" actId="20577"/>
      <pc:docMkLst>
        <pc:docMk/>
      </pc:docMkLst>
      <pc:sldChg chg="modSp">
        <pc:chgData name="Hermanson, John C C1C USAF USAFA CW/CS12" userId="S::c23john.hermanson@afacademy.af.edu::6e1403c4-d699-4248-bc27-2e69a5d5b1ff" providerId="AD" clId="Web-{CC48EE3D-A08C-4C68-893E-38224C0AB98B}" dt="2022-09-08T16:59:33.307" v="452" actId="20577"/>
        <pc:sldMkLst>
          <pc:docMk/>
          <pc:sldMk cId="763483605" sldId="298"/>
        </pc:sldMkLst>
        <pc:spChg chg="mod">
          <ac:chgData name="Hermanson, John C C1C USAF USAFA CW/CS12" userId="S::c23john.hermanson@afacademy.af.edu::6e1403c4-d699-4248-bc27-2e69a5d5b1ff" providerId="AD" clId="Web-{CC48EE3D-A08C-4C68-893E-38224C0AB98B}" dt="2022-09-08T16:59:33.307" v="452" actId="20577"/>
          <ac:spMkLst>
            <pc:docMk/>
            <pc:sldMk cId="763483605" sldId="298"/>
            <ac:spMk id="2" creationId="{7A4AEE20-8807-245A-964B-BF7A7DFB18A5}"/>
          </ac:spMkLst>
        </pc:spChg>
      </pc:sldChg>
    </pc:docChg>
  </pc:docChgLst>
  <pc:docChgLst>
    <pc:chgData name="Henry, Quinn A C1C USAF USAFA CW/CS14" userId="S::c23quinn.henry@afacademy.af.edu::082a7edf-e859-4c54-ba07-d7d61e8984d1" providerId="AD" clId="Web-{565EDDB3-012D-38E2-E533-E62334A941C5}"/>
    <pc:docChg chg="addSld modSld">
      <pc:chgData name="Henry, Quinn A C1C USAF USAFA CW/CS14" userId="S::c23quinn.henry@afacademy.af.edu::082a7edf-e859-4c54-ba07-d7d61e8984d1" providerId="AD" clId="Web-{565EDDB3-012D-38E2-E533-E62334A941C5}" dt="2022-09-08T16:53:58.504" v="1285" actId="20577"/>
      <pc:docMkLst>
        <pc:docMk/>
      </pc:docMkLst>
      <pc:sldChg chg="modSp">
        <pc:chgData name="Henry, Quinn A C1C USAF USAFA CW/CS14" userId="S::c23quinn.henry@afacademy.af.edu::082a7edf-e859-4c54-ba07-d7d61e8984d1" providerId="AD" clId="Web-{565EDDB3-012D-38E2-E533-E62334A941C5}" dt="2022-09-06T16:32:35.996" v="470" actId="20577"/>
        <pc:sldMkLst>
          <pc:docMk/>
          <pc:sldMk cId="0" sldId="259"/>
        </pc:sldMkLst>
        <pc:spChg chg="mod">
          <ac:chgData name="Henry, Quinn A C1C USAF USAFA CW/CS14" userId="S::c23quinn.henry@afacademy.af.edu::082a7edf-e859-4c54-ba07-d7d61e8984d1" providerId="AD" clId="Web-{565EDDB3-012D-38E2-E533-E62334A941C5}" dt="2022-09-06T16:32:35.996" v="470" actId="20577"/>
          <ac:spMkLst>
            <pc:docMk/>
            <pc:sldMk cId="0" sldId="259"/>
            <ac:spMk id="106" creationId="{00000000-0000-0000-0000-000000000000}"/>
          </ac:spMkLst>
        </pc:spChg>
      </pc:sldChg>
      <pc:sldChg chg="modSp">
        <pc:chgData name="Henry, Quinn A C1C USAF USAFA CW/CS14" userId="S::c23quinn.henry@afacademy.af.edu::082a7edf-e859-4c54-ba07-d7d61e8984d1" providerId="AD" clId="Web-{565EDDB3-012D-38E2-E533-E62334A941C5}" dt="2022-09-06T17:06:18.045" v="894" actId="20577"/>
        <pc:sldMkLst>
          <pc:docMk/>
          <pc:sldMk cId="0" sldId="275"/>
        </pc:sldMkLst>
        <pc:spChg chg="mod">
          <ac:chgData name="Henry, Quinn A C1C USAF USAFA CW/CS14" userId="S::c23quinn.henry@afacademy.af.edu::082a7edf-e859-4c54-ba07-d7d61e8984d1" providerId="AD" clId="Web-{565EDDB3-012D-38E2-E533-E62334A941C5}" dt="2022-09-06T17:06:18.045" v="894" actId="20577"/>
          <ac:spMkLst>
            <pc:docMk/>
            <pc:sldMk cId="0" sldId="275"/>
            <ac:spMk id="257" creationId="{00000000-0000-0000-0000-000000000000}"/>
          </ac:spMkLst>
        </pc:spChg>
      </pc:sldChg>
      <pc:sldChg chg="modSp">
        <pc:chgData name="Henry, Quinn A C1C USAF USAFA CW/CS14" userId="S::c23quinn.henry@afacademy.af.edu::082a7edf-e859-4c54-ba07-d7d61e8984d1" providerId="AD" clId="Web-{565EDDB3-012D-38E2-E533-E62334A941C5}" dt="2022-09-06T16:45:50.275" v="877" actId="20577"/>
        <pc:sldMkLst>
          <pc:docMk/>
          <pc:sldMk cId="0" sldId="280"/>
        </pc:sldMkLst>
        <pc:spChg chg="mod">
          <ac:chgData name="Henry, Quinn A C1C USAF USAFA CW/CS14" userId="S::c23quinn.henry@afacademy.af.edu::082a7edf-e859-4c54-ba07-d7d61e8984d1" providerId="AD" clId="Web-{565EDDB3-012D-38E2-E533-E62334A941C5}" dt="2022-09-06T16:45:50.275" v="877" actId="20577"/>
          <ac:spMkLst>
            <pc:docMk/>
            <pc:sldMk cId="0" sldId="280"/>
            <ac:spMk id="298" creationId="{00000000-0000-0000-0000-000000000000}"/>
          </ac:spMkLst>
        </pc:spChg>
      </pc:sldChg>
      <pc:sldChg chg="modSp">
        <pc:chgData name="Henry, Quinn A C1C USAF USAFA CW/CS14" userId="S::c23quinn.henry@afacademy.af.edu::082a7edf-e859-4c54-ba07-d7d61e8984d1" providerId="AD" clId="Web-{565EDDB3-012D-38E2-E533-E62334A941C5}" dt="2022-09-06T17:13:17.521" v="1264" actId="20577"/>
        <pc:sldMkLst>
          <pc:docMk/>
          <pc:sldMk cId="0" sldId="281"/>
        </pc:sldMkLst>
        <pc:spChg chg="mod">
          <ac:chgData name="Henry, Quinn A C1C USAF USAFA CW/CS14" userId="S::c23quinn.henry@afacademy.af.edu::082a7edf-e859-4c54-ba07-d7d61e8984d1" providerId="AD" clId="Web-{565EDDB3-012D-38E2-E533-E62334A941C5}" dt="2022-09-06T17:13:17.521" v="1264" actId="20577"/>
          <ac:spMkLst>
            <pc:docMk/>
            <pc:sldMk cId="0" sldId="281"/>
            <ac:spMk id="305" creationId="{00000000-0000-0000-0000-000000000000}"/>
          </ac:spMkLst>
        </pc:spChg>
        <pc:spChg chg="mod">
          <ac:chgData name="Henry, Quinn A C1C USAF USAFA CW/CS14" userId="S::c23quinn.henry@afacademy.af.edu::082a7edf-e859-4c54-ba07-d7d61e8984d1" providerId="AD" clId="Web-{565EDDB3-012D-38E2-E533-E62334A941C5}" dt="2022-09-06T16:45:13.306" v="824" actId="20577"/>
          <ac:spMkLst>
            <pc:docMk/>
            <pc:sldMk cId="0" sldId="281"/>
            <ac:spMk id="306" creationId="{00000000-0000-0000-0000-000000000000}"/>
          </ac:spMkLst>
        </pc:spChg>
      </pc:sldChg>
      <pc:sldChg chg="modSp">
        <pc:chgData name="Henry, Quinn A C1C USAF USAFA CW/CS14" userId="S::c23quinn.henry@afacademy.af.edu::082a7edf-e859-4c54-ba07-d7d61e8984d1" providerId="AD" clId="Web-{565EDDB3-012D-38E2-E533-E62334A941C5}" dt="2022-09-06T16:45:00.884" v="800" actId="20577"/>
        <pc:sldMkLst>
          <pc:docMk/>
          <pc:sldMk cId="0" sldId="282"/>
        </pc:sldMkLst>
        <pc:spChg chg="mod">
          <ac:chgData name="Henry, Quinn A C1C USAF USAFA CW/CS14" userId="S::c23quinn.henry@afacademy.af.edu::082a7edf-e859-4c54-ba07-d7d61e8984d1" providerId="AD" clId="Web-{565EDDB3-012D-38E2-E533-E62334A941C5}" dt="2022-09-06T16:45:00.884" v="800" actId="20577"/>
          <ac:spMkLst>
            <pc:docMk/>
            <pc:sldMk cId="0" sldId="282"/>
            <ac:spMk id="312" creationId="{00000000-0000-0000-0000-000000000000}"/>
          </ac:spMkLst>
        </pc:spChg>
      </pc:sldChg>
      <pc:sldChg chg="modSp">
        <pc:chgData name="Henry, Quinn A C1C USAF USAFA CW/CS14" userId="S::c23quinn.henry@afacademy.af.edu::082a7edf-e859-4c54-ba07-d7d61e8984d1" providerId="AD" clId="Web-{565EDDB3-012D-38E2-E533-E62334A941C5}" dt="2022-09-06T16:31:54.777" v="457" actId="20577"/>
        <pc:sldMkLst>
          <pc:docMk/>
          <pc:sldMk cId="637770" sldId="294"/>
        </pc:sldMkLst>
        <pc:spChg chg="mod">
          <ac:chgData name="Henry, Quinn A C1C USAF USAFA CW/CS14" userId="S::c23quinn.henry@afacademy.af.edu::082a7edf-e859-4c54-ba07-d7d61e8984d1" providerId="AD" clId="Web-{565EDDB3-012D-38E2-E533-E62334A941C5}" dt="2022-09-06T16:31:54.777" v="457" actId="20577"/>
          <ac:spMkLst>
            <pc:docMk/>
            <pc:sldMk cId="637770" sldId="294"/>
            <ac:spMk id="2" creationId="{8E40806D-67BA-4F1F-74F0-B84FAD95653E}"/>
          </ac:spMkLst>
        </pc:spChg>
      </pc:sldChg>
      <pc:sldChg chg="addSp modSp new">
        <pc:chgData name="Henry, Quinn A C1C USAF USAFA CW/CS14" userId="S::c23quinn.henry@afacademy.af.edu::082a7edf-e859-4c54-ba07-d7d61e8984d1" providerId="AD" clId="Web-{565EDDB3-012D-38E2-E533-E62334A941C5}" dt="2022-09-06T17:04:56.887" v="889" actId="14100"/>
        <pc:sldMkLst>
          <pc:docMk/>
          <pc:sldMk cId="1560606005" sldId="295"/>
        </pc:sldMkLst>
        <pc:spChg chg="mod">
          <ac:chgData name="Henry, Quinn A C1C USAF USAFA CW/CS14" userId="S::c23quinn.henry@afacademy.af.edu::082a7edf-e859-4c54-ba07-d7d61e8984d1" providerId="AD" clId="Web-{565EDDB3-012D-38E2-E533-E62334A941C5}" dt="2022-09-06T17:04:42.356" v="884" actId="1076"/>
          <ac:spMkLst>
            <pc:docMk/>
            <pc:sldMk cId="1560606005" sldId="295"/>
            <ac:spMk id="2" creationId="{D91036E8-0116-0DEA-EE4A-8201573C6784}"/>
          </ac:spMkLst>
        </pc:spChg>
        <pc:spChg chg="mod">
          <ac:chgData name="Henry, Quinn A C1C USAF USAFA CW/CS14" userId="S::c23quinn.henry@afacademy.af.edu::082a7edf-e859-4c54-ba07-d7d61e8984d1" providerId="AD" clId="Web-{565EDDB3-012D-38E2-E533-E62334A941C5}" dt="2022-09-06T16:15:17.291" v="15" actId="20577"/>
          <ac:spMkLst>
            <pc:docMk/>
            <pc:sldMk cId="1560606005" sldId="295"/>
            <ac:spMk id="3" creationId="{F6C0CA0D-A03B-C6EC-C6F9-A0D005022D0C}"/>
          </ac:spMkLst>
        </pc:spChg>
        <pc:picChg chg="add mod">
          <ac:chgData name="Henry, Quinn A C1C USAF USAFA CW/CS14" userId="S::c23quinn.henry@afacademy.af.edu::082a7edf-e859-4c54-ba07-d7d61e8984d1" providerId="AD" clId="Web-{565EDDB3-012D-38E2-E533-E62334A941C5}" dt="2022-09-06T17:03:48.605" v="881" actId="1076"/>
          <ac:picMkLst>
            <pc:docMk/>
            <pc:sldMk cId="1560606005" sldId="295"/>
            <ac:picMk id="5" creationId="{59473F0F-FB8B-36BD-7354-45A4D09B1DA3}"/>
          </ac:picMkLst>
        </pc:picChg>
        <pc:picChg chg="add mod">
          <ac:chgData name="Henry, Quinn A C1C USAF USAFA CW/CS14" userId="S::c23quinn.henry@afacademy.af.edu::082a7edf-e859-4c54-ba07-d7d61e8984d1" providerId="AD" clId="Web-{565EDDB3-012D-38E2-E533-E62334A941C5}" dt="2022-09-06T17:04:56.887" v="889" actId="14100"/>
          <ac:picMkLst>
            <pc:docMk/>
            <pc:sldMk cId="1560606005" sldId="295"/>
            <ac:picMk id="6" creationId="{17EA4097-0E95-0867-DA63-79B0434D15CC}"/>
          </ac:picMkLst>
        </pc:picChg>
      </pc:sldChg>
      <pc:sldChg chg="modSp">
        <pc:chgData name="Henry, Quinn A C1C USAF USAFA CW/CS14" userId="S::c23quinn.henry@afacademy.af.edu::082a7edf-e859-4c54-ba07-d7d61e8984d1" providerId="AD" clId="Web-{565EDDB3-012D-38E2-E533-E62334A941C5}" dt="2022-09-08T16:53:58.504" v="1285" actId="20577"/>
        <pc:sldMkLst>
          <pc:docMk/>
          <pc:sldMk cId="3096959588" sldId="300"/>
        </pc:sldMkLst>
        <pc:spChg chg="mod">
          <ac:chgData name="Henry, Quinn A C1C USAF USAFA CW/CS14" userId="S::c23quinn.henry@afacademy.af.edu::082a7edf-e859-4c54-ba07-d7d61e8984d1" providerId="AD" clId="Web-{565EDDB3-012D-38E2-E533-E62334A941C5}" dt="2022-09-08T16:53:58.504" v="1285" actId="20577"/>
          <ac:spMkLst>
            <pc:docMk/>
            <pc:sldMk cId="3096959588" sldId="300"/>
            <ac:spMk id="2" creationId="{AEC4A5E0-980E-7FD7-1E0B-BED2A9A80516}"/>
          </ac:spMkLst>
        </pc:spChg>
      </pc:sldChg>
    </pc:docChg>
  </pc:docChgLst>
  <pc:docChgLst>
    <pc:chgData name="Pak, Nathan M C1C USAF USAFA CW/CS18" userId="S::c23nathan.pak@afacademy.af.edu::8195bfbc-b960-4083-853b-1bce3bf837c7" providerId="AD" clId="Web-{70057C38-DFE8-6318-8C5A-233F92CDE57B}"/>
    <pc:docChg chg="addSld delSld modSld">
      <pc:chgData name="Pak, Nathan M C1C USAF USAFA CW/CS18" userId="S::c23nathan.pak@afacademy.af.edu::8195bfbc-b960-4083-853b-1bce3bf837c7" providerId="AD" clId="Web-{70057C38-DFE8-6318-8C5A-233F92CDE57B}" dt="2022-09-06T16:44:16.631" v="267" actId="20577"/>
      <pc:docMkLst>
        <pc:docMk/>
      </pc:docMkLst>
      <pc:sldChg chg="modSp">
        <pc:chgData name="Pak, Nathan M C1C USAF USAFA CW/CS18" userId="S::c23nathan.pak@afacademy.af.edu::8195bfbc-b960-4083-853b-1bce3bf837c7" providerId="AD" clId="Web-{70057C38-DFE8-6318-8C5A-233F92CDE57B}" dt="2022-09-06T16:27:59.075" v="70" actId="20577"/>
        <pc:sldMkLst>
          <pc:docMk/>
          <pc:sldMk cId="0" sldId="263"/>
        </pc:sldMkLst>
        <pc:spChg chg="mod">
          <ac:chgData name="Pak, Nathan M C1C USAF USAFA CW/CS18" userId="S::c23nathan.pak@afacademy.af.edu::8195bfbc-b960-4083-853b-1bce3bf837c7" providerId="AD" clId="Web-{70057C38-DFE8-6318-8C5A-233F92CDE57B}" dt="2022-09-06T16:27:59.075" v="70" actId="20577"/>
          <ac:spMkLst>
            <pc:docMk/>
            <pc:sldMk cId="0" sldId="263"/>
            <ac:spMk id="146" creationId="{00000000-0000-0000-0000-000000000000}"/>
          </ac:spMkLst>
        </pc:spChg>
      </pc:sldChg>
      <pc:sldChg chg="addSp delSp modSp del">
        <pc:chgData name="Pak, Nathan M C1C USAF USAFA CW/CS18" userId="S::c23nathan.pak@afacademy.af.edu::8195bfbc-b960-4083-853b-1bce3bf837c7" providerId="AD" clId="Web-{70057C38-DFE8-6318-8C5A-233F92CDE57B}" dt="2022-09-06T16:36:32.721" v="206"/>
        <pc:sldMkLst>
          <pc:docMk/>
          <pc:sldMk cId="210669297" sldId="289"/>
        </pc:sldMkLst>
        <pc:spChg chg="add del mod">
          <ac:chgData name="Pak, Nathan M C1C USAF USAFA CW/CS18" userId="S::c23nathan.pak@afacademy.af.edu::8195bfbc-b960-4083-853b-1bce3bf837c7" providerId="AD" clId="Web-{70057C38-DFE8-6318-8C5A-233F92CDE57B}" dt="2022-09-06T16:36:15.752" v="202"/>
          <ac:spMkLst>
            <pc:docMk/>
            <pc:sldMk cId="210669297" sldId="289"/>
            <ac:spMk id="3" creationId="{FAD55449-83E0-BE02-0B8C-0C8AD41A85C2}"/>
          </ac:spMkLst>
        </pc:spChg>
        <pc:spChg chg="add del">
          <ac:chgData name="Pak, Nathan M C1C USAF USAFA CW/CS18" userId="S::c23nathan.pak@afacademy.af.edu::8195bfbc-b960-4083-853b-1bce3bf837c7" providerId="AD" clId="Web-{70057C38-DFE8-6318-8C5A-233F92CDE57B}" dt="2022-09-06T16:36:13.549" v="201"/>
          <ac:spMkLst>
            <pc:docMk/>
            <pc:sldMk cId="210669297" sldId="289"/>
            <ac:spMk id="5" creationId="{84AD7704-A114-C482-6A47-0ED634AE444A}"/>
          </ac:spMkLst>
        </pc:spChg>
        <pc:spChg chg="add mod">
          <ac:chgData name="Pak, Nathan M C1C USAF USAFA CW/CS18" userId="S::c23nathan.pak@afacademy.af.edu::8195bfbc-b960-4083-853b-1bce3bf837c7" providerId="AD" clId="Web-{70057C38-DFE8-6318-8C5A-233F92CDE57B}" dt="2022-09-06T16:36:19.908" v="205" actId="20577"/>
          <ac:spMkLst>
            <pc:docMk/>
            <pc:sldMk cId="210669297" sldId="289"/>
            <ac:spMk id="7" creationId="{0E1CAD3E-EDC0-0321-7BA5-0396720D93D7}"/>
          </ac:spMkLst>
        </pc:spChg>
        <pc:spChg chg="del mod">
          <ac:chgData name="Pak, Nathan M C1C USAF USAFA CW/CS18" userId="S::c23nathan.pak@afacademy.af.edu::8195bfbc-b960-4083-853b-1bce3bf837c7" providerId="AD" clId="Web-{70057C38-DFE8-6318-8C5A-233F92CDE57B}" dt="2022-09-06T16:36:10.455" v="199"/>
          <ac:spMkLst>
            <pc:docMk/>
            <pc:sldMk cId="210669297" sldId="289"/>
            <ac:spMk id="164" creationId="{00000000-0000-0000-0000-000000000000}"/>
          </ac:spMkLst>
        </pc:spChg>
      </pc:sldChg>
      <pc:sldChg chg="modSp add replId">
        <pc:chgData name="Pak, Nathan M C1C USAF USAFA CW/CS18" userId="S::c23nathan.pak@afacademy.af.edu::8195bfbc-b960-4083-853b-1bce3bf837c7" providerId="AD" clId="Web-{70057C38-DFE8-6318-8C5A-233F92CDE57B}" dt="2022-09-06T16:39:56.895" v="233" actId="20577"/>
        <pc:sldMkLst>
          <pc:docMk/>
          <pc:sldMk cId="1382978092" sldId="296"/>
        </pc:sldMkLst>
        <pc:spChg chg="mod">
          <ac:chgData name="Pak, Nathan M C1C USAF USAFA CW/CS18" userId="S::c23nathan.pak@afacademy.af.edu::8195bfbc-b960-4083-853b-1bce3bf837c7" providerId="AD" clId="Web-{70057C38-DFE8-6318-8C5A-233F92CDE57B}" dt="2022-09-06T16:39:56.895" v="233" actId="20577"/>
          <ac:spMkLst>
            <pc:docMk/>
            <pc:sldMk cId="1382978092" sldId="296"/>
            <ac:spMk id="2" creationId="{8E40806D-67BA-4F1F-74F0-B84FAD95653E}"/>
          </ac:spMkLst>
        </pc:spChg>
        <pc:spChg chg="mod">
          <ac:chgData name="Pak, Nathan M C1C USAF USAFA CW/CS18" userId="S::c23nathan.pak@afacademy.af.edu::8195bfbc-b960-4083-853b-1bce3bf837c7" providerId="AD" clId="Web-{70057C38-DFE8-6318-8C5A-233F92CDE57B}" dt="2022-09-06T16:36:45.940" v="208" actId="20577"/>
          <ac:spMkLst>
            <pc:docMk/>
            <pc:sldMk cId="1382978092" sldId="296"/>
            <ac:spMk id="3" creationId="{88B069F8-612F-7E85-2ABA-DE24A69B03C2}"/>
          </ac:spMkLst>
        </pc:spChg>
      </pc:sldChg>
      <pc:sldChg chg="modSp new del">
        <pc:chgData name="Pak, Nathan M C1C USAF USAFA CW/CS18" userId="S::c23nathan.pak@afacademy.af.edu::8195bfbc-b960-4083-853b-1bce3bf837c7" providerId="AD" clId="Web-{70057C38-DFE8-6318-8C5A-233F92CDE57B}" dt="2022-09-06T16:35:00.439" v="167"/>
        <pc:sldMkLst>
          <pc:docMk/>
          <pc:sldMk cId="1972199277" sldId="296"/>
        </pc:sldMkLst>
        <pc:spChg chg="mod">
          <ac:chgData name="Pak, Nathan M C1C USAF USAFA CW/CS18" userId="S::c23nathan.pak@afacademy.af.edu::8195bfbc-b960-4083-853b-1bce3bf837c7" providerId="AD" clId="Web-{70057C38-DFE8-6318-8C5A-233F92CDE57B}" dt="2022-09-06T16:34:59.564" v="166" actId="20577"/>
          <ac:spMkLst>
            <pc:docMk/>
            <pc:sldMk cId="1972199277" sldId="296"/>
            <ac:spMk id="3" creationId="{071C4D4D-8B25-0BB3-0AC1-1736F725C560}"/>
          </ac:spMkLst>
        </pc:spChg>
      </pc:sldChg>
      <pc:sldChg chg="modSp add replId">
        <pc:chgData name="Pak, Nathan M C1C USAF USAFA CW/CS18" userId="S::c23nathan.pak@afacademy.af.edu::8195bfbc-b960-4083-853b-1bce3bf837c7" providerId="AD" clId="Web-{70057C38-DFE8-6318-8C5A-233F92CDE57B}" dt="2022-09-06T16:44:16.631" v="267" actId="20577"/>
        <pc:sldMkLst>
          <pc:docMk/>
          <pc:sldMk cId="322466363" sldId="297"/>
        </pc:sldMkLst>
        <pc:spChg chg="mod">
          <ac:chgData name="Pak, Nathan M C1C USAF USAFA CW/CS18" userId="S::c23nathan.pak@afacademy.af.edu::8195bfbc-b960-4083-853b-1bce3bf837c7" providerId="AD" clId="Web-{70057C38-DFE8-6318-8C5A-233F92CDE57B}" dt="2022-09-06T16:44:16.631" v="267" actId="20577"/>
          <ac:spMkLst>
            <pc:docMk/>
            <pc:sldMk cId="322466363" sldId="297"/>
            <ac:spMk id="2" creationId="{8E40806D-67BA-4F1F-74F0-B84FAD95653E}"/>
          </ac:spMkLst>
        </pc:spChg>
        <pc:spChg chg="mod">
          <ac:chgData name="Pak, Nathan M C1C USAF USAFA CW/CS18" userId="S::c23nathan.pak@afacademy.af.edu::8195bfbc-b960-4083-853b-1bce3bf837c7" providerId="AD" clId="Web-{70057C38-DFE8-6318-8C5A-233F92CDE57B}" dt="2022-09-06T16:40:29.395" v="244" actId="20577"/>
          <ac:spMkLst>
            <pc:docMk/>
            <pc:sldMk cId="322466363" sldId="297"/>
            <ac:spMk id="3" creationId="{88B069F8-612F-7E85-2ABA-DE24A69B03C2}"/>
          </ac:spMkLst>
        </pc:spChg>
      </pc:sldChg>
    </pc:docChg>
  </pc:docChgLst>
  <pc:docChgLst>
    <pc:chgData name="Singh, Alexander D C1C USAF USAFA CW/CS38" userId="S::c23alexander.singh@afacademy.af.edu::f4595871-4fbd-4477-9748-61b689356812" providerId="AD" clId="Web-{687D1E60-0448-23ED-FDA2-A06ADC7ACB0E}"/>
    <pc:docChg chg="modSld">
      <pc:chgData name="Singh, Alexander D C1C USAF USAFA CW/CS38" userId="S::c23alexander.singh@afacademy.af.edu::f4595871-4fbd-4477-9748-61b689356812" providerId="AD" clId="Web-{687D1E60-0448-23ED-FDA2-A06ADC7ACB0E}" dt="2022-09-06T16:31:25.672" v="9" actId="20577"/>
      <pc:docMkLst>
        <pc:docMk/>
      </pc:docMkLst>
      <pc:sldChg chg="modSp">
        <pc:chgData name="Singh, Alexander D C1C USAF USAFA CW/CS38" userId="S::c23alexander.singh@afacademy.af.edu::f4595871-4fbd-4477-9748-61b689356812" providerId="AD" clId="Web-{687D1E60-0448-23ED-FDA2-A06ADC7ACB0E}" dt="2022-09-06T16:31:25.672" v="9" actId="20577"/>
        <pc:sldMkLst>
          <pc:docMk/>
          <pc:sldMk cId="0" sldId="257"/>
        </pc:sldMkLst>
        <pc:spChg chg="mod">
          <ac:chgData name="Singh, Alexander D C1C USAF USAFA CW/CS38" userId="S::c23alexander.singh@afacademy.af.edu::f4595871-4fbd-4477-9748-61b689356812" providerId="AD" clId="Web-{687D1E60-0448-23ED-FDA2-A06ADC7ACB0E}" dt="2022-09-06T16:31:25.672" v="9" actId="20577"/>
          <ac:spMkLst>
            <pc:docMk/>
            <pc:sldMk cId="0" sldId="257"/>
            <ac:spMk id="2" creationId="{00000000-0000-0000-0000-000000000000}"/>
          </ac:spMkLst>
        </pc:spChg>
      </pc:sldChg>
      <pc:sldChg chg="modSp">
        <pc:chgData name="Singh, Alexander D C1C USAF USAFA CW/CS38" userId="S::c23alexander.singh@afacademy.af.edu::f4595871-4fbd-4477-9748-61b689356812" providerId="AD" clId="Web-{687D1E60-0448-23ED-FDA2-A06ADC7ACB0E}" dt="2022-09-06T16:29:52.452" v="7" actId="20577"/>
        <pc:sldMkLst>
          <pc:docMk/>
          <pc:sldMk cId="63723923" sldId="287"/>
        </pc:sldMkLst>
        <pc:spChg chg="mod">
          <ac:chgData name="Singh, Alexander D C1C USAF USAFA CW/CS38" userId="S::c23alexander.singh@afacademy.af.edu::f4595871-4fbd-4477-9748-61b689356812" providerId="AD" clId="Web-{687D1E60-0448-23ED-FDA2-A06ADC7ACB0E}" dt="2022-09-06T16:29:52.452" v="7" actId="20577"/>
          <ac:spMkLst>
            <pc:docMk/>
            <pc:sldMk cId="63723923" sldId="287"/>
            <ac:spMk id="2" creationId="{00000000-0000-0000-0000-000000000000}"/>
          </ac:spMkLst>
        </pc:spChg>
      </pc:sldChg>
    </pc:docChg>
  </pc:docChgLst>
  <pc:docChgLst>
    <pc:chgData name="Singh, Alexander D C1C USAF USAFA CW/CS38" userId="S::c23alexander.singh@afacademy.af.edu::f4595871-4fbd-4477-9748-61b689356812" providerId="AD" clId="Web-{0D010A35-7967-FC67-57AB-0BB221698725}"/>
    <pc:docChg chg="addSld modSld sldOrd">
      <pc:chgData name="Singh, Alexander D C1C USAF USAFA CW/CS38" userId="S::c23alexander.singh@afacademy.af.edu::f4595871-4fbd-4477-9748-61b689356812" providerId="AD" clId="Web-{0D010A35-7967-FC67-57AB-0BB221698725}" dt="2022-09-06T16:29:00.061" v="395" actId="20577"/>
      <pc:docMkLst>
        <pc:docMk/>
      </pc:docMkLst>
      <pc:sldChg chg="modSp">
        <pc:chgData name="Singh, Alexander D C1C USAF USAFA CW/CS38" userId="S::c23alexander.singh@afacademy.af.edu::f4595871-4fbd-4477-9748-61b689356812" providerId="AD" clId="Web-{0D010A35-7967-FC67-57AB-0BB221698725}" dt="2022-09-06T16:24:54.634" v="226" actId="20577"/>
        <pc:sldMkLst>
          <pc:docMk/>
          <pc:sldMk cId="0" sldId="257"/>
        </pc:sldMkLst>
        <pc:spChg chg="mod">
          <ac:chgData name="Singh, Alexander D C1C USAF USAFA CW/CS38" userId="S::c23alexander.singh@afacademy.af.edu::f4595871-4fbd-4477-9748-61b689356812" providerId="AD" clId="Web-{0D010A35-7967-FC67-57AB-0BB221698725}" dt="2022-09-06T16:24:54.634" v="226" actId="20577"/>
          <ac:spMkLst>
            <pc:docMk/>
            <pc:sldMk cId="0" sldId="257"/>
            <ac:spMk id="88" creationId="{00000000-0000-0000-0000-000000000000}"/>
          </ac:spMkLst>
        </pc:spChg>
      </pc:sldChg>
      <pc:sldChg chg="modSp ord">
        <pc:chgData name="Singh, Alexander D C1C USAF USAFA CW/CS38" userId="S::c23alexander.singh@afacademy.af.edu::f4595871-4fbd-4477-9748-61b689356812" providerId="AD" clId="Web-{0D010A35-7967-FC67-57AB-0BB221698725}" dt="2022-09-06T16:29:00.061" v="395" actId="20577"/>
        <pc:sldMkLst>
          <pc:docMk/>
          <pc:sldMk cId="63723923" sldId="287"/>
        </pc:sldMkLst>
        <pc:spChg chg="mod">
          <ac:chgData name="Singh, Alexander D C1C USAF USAFA CW/CS38" userId="S::c23alexander.singh@afacademy.af.edu::f4595871-4fbd-4477-9748-61b689356812" providerId="AD" clId="Web-{0D010A35-7967-FC67-57AB-0BB221698725}" dt="2022-09-06T16:29:00.061" v="395" actId="20577"/>
          <ac:spMkLst>
            <pc:docMk/>
            <pc:sldMk cId="63723923" sldId="287"/>
            <ac:spMk id="2" creationId="{00000000-0000-0000-0000-000000000000}"/>
          </ac:spMkLst>
        </pc:spChg>
      </pc:sldChg>
      <pc:sldChg chg="modSp new">
        <pc:chgData name="Singh, Alexander D C1C USAF USAFA CW/CS38" userId="S::c23alexander.singh@afacademy.af.edu::f4595871-4fbd-4477-9748-61b689356812" providerId="AD" clId="Web-{0D010A35-7967-FC67-57AB-0BB221698725}" dt="2022-09-06T16:24:12.476" v="214" actId="20577"/>
        <pc:sldMkLst>
          <pc:docMk/>
          <pc:sldMk cId="637770" sldId="294"/>
        </pc:sldMkLst>
        <pc:spChg chg="mod">
          <ac:chgData name="Singh, Alexander D C1C USAF USAFA CW/CS38" userId="S::c23alexander.singh@afacademy.af.edu::f4595871-4fbd-4477-9748-61b689356812" providerId="AD" clId="Web-{0D010A35-7967-FC67-57AB-0BB221698725}" dt="2022-09-06T16:24:12.476" v="214" actId="20577"/>
          <ac:spMkLst>
            <pc:docMk/>
            <pc:sldMk cId="637770" sldId="294"/>
            <ac:spMk id="2" creationId="{8E40806D-67BA-4F1F-74F0-B84FAD95653E}"/>
          </ac:spMkLst>
        </pc:spChg>
        <pc:spChg chg="mod">
          <ac:chgData name="Singh, Alexander D C1C USAF USAFA CW/CS38" userId="S::c23alexander.singh@afacademy.af.edu::f4595871-4fbd-4477-9748-61b689356812" providerId="AD" clId="Web-{0D010A35-7967-FC67-57AB-0BB221698725}" dt="2022-09-06T16:14:30.541" v="17" actId="20577"/>
          <ac:spMkLst>
            <pc:docMk/>
            <pc:sldMk cId="637770" sldId="294"/>
            <ac:spMk id="3" creationId="{88B069F8-612F-7E85-2ABA-DE24A69B03C2}"/>
          </ac:spMkLst>
        </pc:spChg>
      </pc:sldChg>
    </pc:docChg>
  </pc:docChgLst>
  <pc:docChgLst>
    <pc:chgData name="Singh, Alexander D C1C USAF USAFA CW/CS38" userId="S::c23alexander.singh@afacademy.af.edu::f4595871-4fbd-4477-9748-61b689356812" providerId="AD" clId="Web-{4E04F6D8-039E-84FC-CF4C-B0F901B3BFA7}"/>
    <pc:docChg chg="modSld">
      <pc:chgData name="Singh, Alexander D C1C USAF USAFA CW/CS38" userId="S::c23alexander.singh@afacademy.af.edu::f4595871-4fbd-4477-9748-61b689356812" providerId="AD" clId="Web-{4E04F6D8-039E-84FC-CF4C-B0F901B3BFA7}" dt="2022-08-31T16:50:27.201" v="542" actId="20577"/>
      <pc:docMkLst>
        <pc:docMk/>
      </pc:docMkLst>
      <pc:sldChg chg="modSp">
        <pc:chgData name="Singh, Alexander D C1C USAF USAFA CW/CS38" userId="S::c23alexander.singh@afacademy.af.edu::f4595871-4fbd-4477-9748-61b689356812" providerId="AD" clId="Web-{4E04F6D8-039E-84FC-CF4C-B0F901B3BFA7}" dt="2022-08-31T16:50:27.201" v="542" actId="20577"/>
        <pc:sldMkLst>
          <pc:docMk/>
          <pc:sldMk cId="0" sldId="275"/>
        </pc:sldMkLst>
        <pc:spChg chg="mod">
          <ac:chgData name="Singh, Alexander D C1C USAF USAFA CW/CS38" userId="S::c23alexander.singh@afacademy.af.edu::f4595871-4fbd-4477-9748-61b689356812" providerId="AD" clId="Web-{4E04F6D8-039E-84FC-CF4C-B0F901B3BFA7}" dt="2022-08-31T16:50:27.201" v="542" actId="20577"/>
          <ac:spMkLst>
            <pc:docMk/>
            <pc:sldMk cId="0" sldId="275"/>
            <ac:spMk id="257" creationId="{00000000-0000-0000-0000-000000000000}"/>
          </ac:spMkLst>
        </pc:spChg>
      </pc:sldChg>
      <pc:sldChg chg="modSp">
        <pc:chgData name="Singh, Alexander D C1C USAF USAFA CW/CS38" userId="S::c23alexander.singh@afacademy.af.edu::f4595871-4fbd-4477-9748-61b689356812" providerId="AD" clId="Web-{4E04F6D8-039E-84FC-CF4C-B0F901B3BFA7}" dt="2022-08-31T16:44:08.369" v="302" actId="20577"/>
        <pc:sldMkLst>
          <pc:docMk/>
          <pc:sldMk cId="0" sldId="280"/>
        </pc:sldMkLst>
        <pc:spChg chg="mod">
          <ac:chgData name="Singh, Alexander D C1C USAF USAFA CW/CS38" userId="S::c23alexander.singh@afacademy.af.edu::f4595871-4fbd-4477-9748-61b689356812" providerId="AD" clId="Web-{4E04F6D8-039E-84FC-CF4C-B0F901B3BFA7}" dt="2022-08-31T16:44:08.369" v="302" actId="20577"/>
          <ac:spMkLst>
            <pc:docMk/>
            <pc:sldMk cId="0" sldId="280"/>
            <ac:spMk id="298" creationId="{00000000-0000-0000-0000-000000000000}"/>
          </ac:spMkLst>
        </pc:spChg>
      </pc:sldChg>
    </pc:docChg>
  </pc:docChgLst>
  <pc:docChgLst>
    <pc:chgData name="Henry, Quinn A C1C USAF USAFA CW/CS14" userId="S::c23quinn.henry@afacademy.af.edu::082a7edf-e859-4c54-ba07-d7d61e8984d1" providerId="AD" clId="Web-{DCDEEE86-E9BC-4BE7-A2B8-B6EF32A3ACEE}"/>
    <pc:docChg chg="modSld">
      <pc:chgData name="Henry, Quinn A C1C USAF USAFA CW/CS14" userId="S::c23quinn.henry@afacademy.af.edu::082a7edf-e859-4c54-ba07-d7d61e8984d1" providerId="AD" clId="Web-{DCDEEE86-E9BC-4BE7-A2B8-B6EF32A3ACEE}" dt="2022-08-31T16:51:43.780" v="602"/>
      <pc:docMkLst>
        <pc:docMk/>
      </pc:docMkLst>
      <pc:sldChg chg="modSp">
        <pc:chgData name="Henry, Quinn A C1C USAF USAFA CW/CS14" userId="S::c23quinn.henry@afacademy.af.edu::082a7edf-e859-4c54-ba07-d7d61e8984d1" providerId="AD" clId="Web-{DCDEEE86-E9BC-4BE7-A2B8-B6EF32A3ACEE}" dt="2022-08-31T16:33:58.343" v="23" actId="20577"/>
        <pc:sldMkLst>
          <pc:docMk/>
          <pc:sldMk cId="0" sldId="256"/>
        </pc:sldMkLst>
        <pc:spChg chg="mod">
          <ac:chgData name="Henry, Quinn A C1C USAF USAFA CW/CS14" userId="S::c23quinn.henry@afacademy.af.edu::082a7edf-e859-4c54-ba07-d7d61e8984d1" providerId="AD" clId="Web-{DCDEEE86-E9BC-4BE7-A2B8-B6EF32A3ACEE}" dt="2022-08-31T16:33:58.343" v="23" actId="20577"/>
          <ac:spMkLst>
            <pc:docMk/>
            <pc:sldMk cId="0" sldId="256"/>
            <ac:spMk id="76" creationId="{00000000-0000-0000-0000-000000000000}"/>
          </ac:spMkLst>
        </pc:spChg>
      </pc:sldChg>
      <pc:sldChg chg="delSp modSp">
        <pc:chgData name="Henry, Quinn A C1C USAF USAFA CW/CS14" userId="S::c23quinn.henry@afacademy.af.edu::082a7edf-e859-4c54-ba07-d7d61e8984d1" providerId="AD" clId="Web-{DCDEEE86-E9BC-4BE7-A2B8-B6EF32A3ACEE}" dt="2022-08-31T16:51:43.780" v="602"/>
        <pc:sldMkLst>
          <pc:docMk/>
          <pc:sldMk cId="0" sldId="259"/>
        </pc:sldMkLst>
        <pc:spChg chg="del">
          <ac:chgData name="Henry, Quinn A C1C USAF USAFA CW/CS14" userId="S::c23quinn.henry@afacademy.af.edu::082a7edf-e859-4c54-ba07-d7d61e8984d1" providerId="AD" clId="Web-{DCDEEE86-E9BC-4BE7-A2B8-B6EF32A3ACEE}" dt="2022-08-31T16:51:43.780" v="602"/>
          <ac:spMkLst>
            <pc:docMk/>
            <pc:sldMk cId="0" sldId="259"/>
            <ac:spMk id="2" creationId="{00000000-0000-0000-0000-000000000000}"/>
          </ac:spMkLst>
        </pc:spChg>
        <pc:spChg chg="mod">
          <ac:chgData name="Henry, Quinn A C1C USAF USAFA CW/CS14" userId="S::c23quinn.henry@afacademy.af.edu::082a7edf-e859-4c54-ba07-d7d61e8984d1" providerId="AD" clId="Web-{DCDEEE86-E9BC-4BE7-A2B8-B6EF32A3ACEE}" dt="2022-08-31T16:51:41.311" v="601" actId="20577"/>
          <ac:spMkLst>
            <pc:docMk/>
            <pc:sldMk cId="0" sldId="259"/>
            <ac:spMk id="106" creationId="{00000000-0000-0000-0000-000000000000}"/>
          </ac:spMkLst>
        </pc:spChg>
      </pc:sldChg>
      <pc:sldChg chg="modSp">
        <pc:chgData name="Henry, Quinn A C1C USAF USAFA CW/CS14" userId="S::c23quinn.henry@afacademy.af.edu::082a7edf-e859-4c54-ba07-d7d61e8984d1" providerId="AD" clId="Web-{DCDEEE86-E9BC-4BE7-A2B8-B6EF32A3ACEE}" dt="2022-08-31T16:36:17.798" v="27" actId="20577"/>
        <pc:sldMkLst>
          <pc:docMk/>
          <pc:sldMk cId="63723923" sldId="287"/>
        </pc:sldMkLst>
        <pc:spChg chg="mod">
          <ac:chgData name="Henry, Quinn A C1C USAF USAFA CW/CS14" userId="S::c23quinn.henry@afacademy.af.edu::082a7edf-e859-4c54-ba07-d7d61e8984d1" providerId="AD" clId="Web-{DCDEEE86-E9BC-4BE7-A2B8-B6EF32A3ACEE}" dt="2022-08-31T16:36:17.798" v="27" actId="20577"/>
          <ac:spMkLst>
            <pc:docMk/>
            <pc:sldMk cId="63723923" sldId="287"/>
            <ac:spMk id="2" creationId="{00000000-0000-0000-0000-000000000000}"/>
          </ac:spMkLst>
        </pc:spChg>
      </pc:sldChg>
    </pc:docChg>
  </pc:docChgLst>
  <pc:docChgLst>
    <pc:chgData name="Singh, Alexander D C1C USAF USAFA CW/CS38" userId="S::c23alexander.singh@afacademy.af.edu::f4595871-4fbd-4477-9748-61b689356812" providerId="AD" clId="Web-{8B42B62A-7C0F-C6BD-864B-1A9643E7E9DD}"/>
    <pc:docChg chg="modSld">
      <pc:chgData name="Singh, Alexander D C1C USAF USAFA CW/CS38" userId="S::c23alexander.singh@afacademy.af.edu::f4595871-4fbd-4477-9748-61b689356812" providerId="AD" clId="Web-{8B42B62A-7C0F-C6BD-864B-1A9643E7E9DD}" dt="2022-09-08T16:54:51.383" v="111" actId="20577"/>
      <pc:docMkLst>
        <pc:docMk/>
      </pc:docMkLst>
      <pc:sldChg chg="modSp">
        <pc:chgData name="Singh, Alexander D C1C USAF USAFA CW/CS38" userId="S::c23alexander.singh@afacademy.af.edu::f4595871-4fbd-4477-9748-61b689356812" providerId="AD" clId="Web-{8B42B62A-7C0F-C6BD-864B-1A9643E7E9DD}" dt="2022-09-08T16:54:51.383" v="111" actId="20577"/>
        <pc:sldMkLst>
          <pc:docMk/>
          <pc:sldMk cId="0" sldId="275"/>
        </pc:sldMkLst>
        <pc:spChg chg="mod">
          <ac:chgData name="Singh, Alexander D C1C USAF USAFA CW/CS38" userId="S::c23alexander.singh@afacademy.af.edu::f4595871-4fbd-4477-9748-61b689356812" providerId="AD" clId="Web-{8B42B62A-7C0F-C6BD-864B-1A9643E7E9DD}" dt="2022-09-08T16:54:51.383" v="111" actId="20577"/>
          <ac:spMkLst>
            <pc:docMk/>
            <pc:sldMk cId="0" sldId="275"/>
            <ac:spMk id="25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notes"/>
          <p:cNvSpPr txBox="1">
            <a:spLocks noGrp="1"/>
          </p:cNvSpPr>
          <p:nvPr>
            <p:ph type="body" idx="1"/>
          </p:nvPr>
        </p:nvSpPr>
        <p:spPr>
          <a:xfrm>
            <a:off x="914418" y="4344053"/>
            <a:ext cx="5029200" cy="4114500"/>
          </a:xfrm>
          <a:prstGeom prst="rect">
            <a:avLst/>
          </a:prstGeom>
          <a:noFill/>
          <a:ln>
            <a:noFill/>
          </a:ln>
        </p:spPr>
        <p:txBody>
          <a:bodyPr spcFirstLastPara="1" wrap="square" lIns="90725" tIns="90725" rIns="90725" bIns="90725" anchor="t" anchorCtr="0">
            <a:noAutofit/>
          </a:bodyPr>
          <a:lstStyle/>
          <a:p>
            <a:pPr marL="0" lvl="0" indent="0" algn="l" rtl="0">
              <a:lnSpc>
                <a:spcPct val="100000"/>
              </a:lnSpc>
              <a:spcBef>
                <a:spcPts val="0"/>
              </a:spcBef>
              <a:spcAft>
                <a:spcPts val="0"/>
              </a:spcAft>
              <a:buSzPts val="1100"/>
              <a:buNone/>
            </a:pPr>
            <a:endParaRPr/>
          </a:p>
        </p:txBody>
      </p:sp>
      <p:sp>
        <p:nvSpPr>
          <p:cNvPr id="73" name="Google Shape;73;p1: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301dbc0dd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8301dbc0dd_2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0580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301dbc0dd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301dbc0dd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830208259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830208259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301dbc0dd_5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301dbc0dd_5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8301dbc0dd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8301dbc0dd_2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301dbc0dd_5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301dbc0dd_5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603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0:notes"/>
          <p:cNvSpPr>
            <a:spLocks noGrp="1" noRot="1" noChangeAspect="1"/>
          </p:cNvSpPr>
          <p:nvPr>
            <p:ph type="sldImg" idx="2"/>
          </p:nvPr>
        </p:nvSpPr>
        <p:spPr>
          <a:xfrm>
            <a:off x="381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8" name="Google Shape;318;p20:notes"/>
          <p:cNvSpPr txBox="1">
            <a:spLocks noGrp="1"/>
          </p:cNvSpPr>
          <p:nvPr>
            <p:ph type="body" idx="1"/>
          </p:nvPr>
        </p:nvSpPr>
        <p:spPr>
          <a:xfrm>
            <a:off x="914418" y="4344053"/>
            <a:ext cx="5029200" cy="4114500"/>
          </a:xfrm>
          <a:prstGeom prst="rect">
            <a:avLst/>
          </a:prstGeom>
          <a:noFill/>
          <a:ln>
            <a:noFill/>
          </a:ln>
        </p:spPr>
        <p:txBody>
          <a:bodyPr spcFirstLastPara="1" wrap="square" lIns="90725" tIns="45350" rIns="90725" bIns="45350" anchor="t" anchorCtr="0">
            <a:noAutofit/>
          </a:bodyPr>
          <a:lstStyle/>
          <a:p>
            <a:pPr marL="0" lvl="0" indent="0" algn="l" rtl="0">
              <a:lnSpc>
                <a:spcPct val="100000"/>
              </a:lnSpc>
              <a:spcBef>
                <a:spcPts val="0"/>
              </a:spcBef>
              <a:spcAft>
                <a:spcPts val="0"/>
              </a:spcAft>
              <a:buSzPts val="1100"/>
              <a:buNone/>
            </a:pPr>
            <a:endParaRPr sz="1400"/>
          </a:p>
        </p:txBody>
      </p:sp>
      <p:sp>
        <p:nvSpPr>
          <p:cNvPr id="319" name="Google Shape;319;p20:notes"/>
          <p:cNvSpPr txBox="1">
            <a:spLocks noGrp="1"/>
          </p:cNvSpPr>
          <p:nvPr>
            <p:ph type="sldNum" idx="12"/>
          </p:nvPr>
        </p:nvSpPr>
        <p:spPr>
          <a:xfrm>
            <a:off x="3886207" y="8686531"/>
            <a:ext cx="2971800" cy="457500"/>
          </a:xfrm>
          <a:prstGeom prst="rect">
            <a:avLst/>
          </a:prstGeom>
          <a:noFill/>
          <a:ln>
            <a:noFill/>
          </a:ln>
        </p:spPr>
        <p:txBody>
          <a:bodyPr spcFirstLastPara="1" wrap="square" lIns="90725" tIns="45350" rIns="90725" bIns="4535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
        <p:cNvGrpSpPr/>
        <p:nvPr/>
      </p:nvGrpSpPr>
      <p:grpSpPr>
        <a:xfrm>
          <a:off x="0" y="0"/>
          <a:ext cx="0" cy="0"/>
          <a:chOff x="0" y="0"/>
          <a:chExt cx="0" cy="0"/>
        </a:xfrm>
      </p:grpSpPr>
      <p:sp>
        <p:nvSpPr>
          <p:cNvPr id="10" name="Google Shape;10;p22"/>
          <p:cNvSpPr txBox="1">
            <a:spLocks noGrp="1"/>
          </p:cNvSpPr>
          <p:nvPr>
            <p:ph type="subTitle" idx="1"/>
          </p:nvPr>
        </p:nvSpPr>
        <p:spPr>
          <a:xfrm>
            <a:off x="365760" y="1097280"/>
            <a:ext cx="8412600" cy="37032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480"/>
              </a:spcBef>
              <a:spcAft>
                <a:spcPts val="0"/>
              </a:spcAft>
              <a:buClr>
                <a:srgbClr val="0C2D83"/>
              </a:buClr>
              <a:buSzPts val="1920"/>
              <a:buFont typeface="Noto Sans Symbols"/>
              <a:buChar char="■"/>
              <a:defRPr>
                <a:solidFill>
                  <a:schemeClr val="dk1"/>
                </a:solidFill>
                <a:latin typeface="Trebuchet MS"/>
                <a:ea typeface="Trebuchet MS"/>
                <a:cs typeface="Trebuchet MS"/>
                <a:sym typeface="Trebuchet MS"/>
              </a:defRPr>
            </a:lvl1pPr>
            <a:lvl2pPr marR="0" lvl="1" algn="l">
              <a:lnSpc>
                <a:spcPct val="100000"/>
              </a:lnSpc>
              <a:spcBef>
                <a:spcPts val="400"/>
              </a:spcBef>
              <a:spcAft>
                <a:spcPts val="0"/>
              </a:spcAft>
              <a:buClr>
                <a:srgbClr val="0C2D83"/>
              </a:buClr>
              <a:buSzPts val="1600"/>
              <a:buFont typeface="Noto Sans Symbols"/>
              <a:buChar char="■"/>
              <a:defRPr>
                <a:solidFill>
                  <a:schemeClr val="dk1"/>
                </a:solidFill>
                <a:latin typeface="Trebuchet MS"/>
                <a:ea typeface="Trebuchet MS"/>
                <a:cs typeface="Trebuchet MS"/>
                <a:sym typeface="Trebuchet MS"/>
              </a:defRPr>
            </a:lvl2pPr>
            <a:lvl3pPr marR="0" lvl="2" algn="l">
              <a:lnSpc>
                <a:spcPct val="100000"/>
              </a:lnSpc>
              <a:spcBef>
                <a:spcPts val="360"/>
              </a:spcBef>
              <a:spcAft>
                <a:spcPts val="0"/>
              </a:spcAft>
              <a:buClr>
                <a:srgbClr val="0C2D83"/>
              </a:buClr>
              <a:buSzPts val="1440"/>
              <a:buFont typeface="Noto Sans Symbols"/>
              <a:buChar char="■"/>
              <a:defRPr>
                <a:solidFill>
                  <a:schemeClr val="dk1"/>
                </a:solidFill>
                <a:latin typeface="Trebuchet MS"/>
                <a:ea typeface="Trebuchet MS"/>
                <a:cs typeface="Trebuchet MS"/>
                <a:sym typeface="Trebuchet MS"/>
              </a:defRPr>
            </a:lvl3pPr>
            <a:lvl4pPr marR="0" lvl="3" algn="l">
              <a:lnSpc>
                <a:spcPct val="100000"/>
              </a:lnSpc>
              <a:spcBef>
                <a:spcPts val="320"/>
              </a:spcBef>
              <a:spcAft>
                <a:spcPts val="0"/>
              </a:spcAft>
              <a:buClr>
                <a:srgbClr val="003399"/>
              </a:buClr>
              <a:buSzPts val="1280"/>
              <a:buFont typeface="Noto Sans Symbols"/>
              <a:buChar char="■"/>
              <a:defRPr>
                <a:solidFill>
                  <a:schemeClr val="dk1"/>
                </a:solidFill>
                <a:latin typeface="Trebuchet MS"/>
                <a:ea typeface="Trebuchet MS"/>
                <a:cs typeface="Trebuchet MS"/>
                <a:sym typeface="Trebuchet MS"/>
              </a:defRPr>
            </a:lvl4pPr>
            <a:lvl5pPr lvl="4" algn="ctr">
              <a:lnSpc>
                <a:spcPct val="115000"/>
              </a:lnSpc>
              <a:spcBef>
                <a:spcPts val="400"/>
              </a:spcBef>
              <a:spcAft>
                <a:spcPts val="0"/>
              </a:spcAft>
              <a:buSzPts val="1600"/>
              <a:buNone/>
              <a:defRPr>
                <a:solidFill>
                  <a:srgbClr val="888888"/>
                </a:solidFill>
              </a:defRPr>
            </a:lvl5pPr>
            <a:lvl6pPr lvl="5" algn="ctr">
              <a:lnSpc>
                <a:spcPct val="115000"/>
              </a:lnSpc>
              <a:spcBef>
                <a:spcPts val="400"/>
              </a:spcBef>
              <a:spcAft>
                <a:spcPts val="0"/>
              </a:spcAft>
              <a:buSzPts val="1600"/>
              <a:buNone/>
              <a:defRPr>
                <a:solidFill>
                  <a:srgbClr val="888888"/>
                </a:solidFill>
              </a:defRPr>
            </a:lvl6pPr>
            <a:lvl7pPr lvl="6" algn="ctr">
              <a:lnSpc>
                <a:spcPct val="115000"/>
              </a:lnSpc>
              <a:spcBef>
                <a:spcPts val="400"/>
              </a:spcBef>
              <a:spcAft>
                <a:spcPts val="0"/>
              </a:spcAft>
              <a:buSzPts val="1600"/>
              <a:buNone/>
              <a:defRPr>
                <a:solidFill>
                  <a:srgbClr val="888888"/>
                </a:solidFill>
              </a:defRPr>
            </a:lvl7pPr>
            <a:lvl8pPr lvl="7" algn="ctr">
              <a:lnSpc>
                <a:spcPct val="115000"/>
              </a:lnSpc>
              <a:spcBef>
                <a:spcPts val="400"/>
              </a:spcBef>
              <a:spcAft>
                <a:spcPts val="0"/>
              </a:spcAft>
              <a:buSzPts val="1600"/>
              <a:buNone/>
              <a:defRPr>
                <a:solidFill>
                  <a:srgbClr val="888888"/>
                </a:solidFill>
              </a:defRPr>
            </a:lvl8pPr>
            <a:lvl9pPr lvl="8" algn="ctr">
              <a:lnSpc>
                <a:spcPct val="115000"/>
              </a:lnSpc>
              <a:spcBef>
                <a:spcPts val="400"/>
              </a:spcBef>
              <a:spcAft>
                <a:spcPts val="0"/>
              </a:spcAft>
              <a:buSzPts val="1600"/>
              <a:buNone/>
              <a:defRPr>
                <a:solidFill>
                  <a:srgbClr val="888888"/>
                </a:solidFill>
              </a:defRPr>
            </a:lvl9pPr>
          </a:lstStyle>
          <a:p>
            <a:endParaRPr/>
          </a:p>
        </p:txBody>
      </p:sp>
      <p:sp>
        <p:nvSpPr>
          <p:cNvPr id="11" name="Google Shape;11;p22"/>
          <p:cNvSpPr txBox="1">
            <a:spLocks noGrp="1"/>
          </p:cNvSpPr>
          <p:nvPr>
            <p:ph type="title"/>
          </p:nvPr>
        </p:nvSpPr>
        <p:spPr>
          <a:xfrm>
            <a:off x="1828800" y="137160"/>
            <a:ext cx="7041000" cy="8229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2800"/>
              <a:buNone/>
              <a:defRPr>
                <a:latin typeface="Trebuchet MS"/>
                <a:ea typeface="Trebuchet MS"/>
                <a:cs typeface="Trebuchet MS"/>
                <a:sym typeface="Trebuchet MS"/>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a:endParaRPr/>
          </a:p>
        </p:txBody>
      </p:sp>
      <p:sp>
        <p:nvSpPr>
          <p:cNvPr id="12" name="Google Shape;12;p22"/>
          <p:cNvSpPr txBox="1">
            <a:spLocks noGrp="1"/>
          </p:cNvSpPr>
          <p:nvPr>
            <p:ph type="sldNum" idx="12"/>
          </p:nvPr>
        </p:nvSpPr>
        <p:spPr>
          <a:xfrm>
            <a:off x="8551333" y="4891088"/>
            <a:ext cx="592800" cy="252300"/>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37"/>
          <p:cNvSpPr txBox="1">
            <a:spLocks noGrp="1"/>
          </p:cNvSpPr>
          <p:nvPr>
            <p:ph type="body" idx="1"/>
          </p:nvPr>
        </p:nvSpPr>
        <p:spPr>
          <a:xfrm>
            <a:off x="311700" y="42368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100"/>
              <a:buNone/>
              <a:defRPr sz="2100"/>
            </a:lvl1pPr>
          </a:lstStyle>
          <a:p>
            <a:endParaRPr/>
          </a:p>
        </p:txBody>
      </p:sp>
      <p:sp>
        <p:nvSpPr>
          <p:cNvPr id="51" name="Google Shape;51;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3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38"/>
          <p:cNvSpPr txBox="1">
            <a:spLocks noGrp="1"/>
          </p:cNvSpPr>
          <p:nvPr>
            <p:ph type="title" hasCustomPrompt="1"/>
          </p:nvPr>
        </p:nvSpPr>
        <p:spPr>
          <a:xfrm>
            <a:off x="311700" y="991475"/>
            <a:ext cx="8520600" cy="1917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0"/>
              <a:buNone/>
              <a:defRPr sz="14000" b="1"/>
            </a:lvl1pPr>
            <a:lvl2pPr lvl="1" algn="ctr">
              <a:lnSpc>
                <a:spcPct val="100000"/>
              </a:lnSpc>
              <a:spcBef>
                <a:spcPts val="0"/>
              </a:spcBef>
              <a:spcAft>
                <a:spcPts val="0"/>
              </a:spcAft>
              <a:buSzPts val="14000"/>
              <a:buNone/>
              <a:defRPr sz="14000" b="1"/>
            </a:lvl2pPr>
            <a:lvl3pPr lvl="2" algn="ctr">
              <a:lnSpc>
                <a:spcPct val="100000"/>
              </a:lnSpc>
              <a:spcBef>
                <a:spcPts val="0"/>
              </a:spcBef>
              <a:spcAft>
                <a:spcPts val="0"/>
              </a:spcAft>
              <a:buSzPts val="14000"/>
              <a:buNone/>
              <a:defRPr sz="14000" b="1"/>
            </a:lvl3pPr>
            <a:lvl4pPr lvl="3" algn="ctr">
              <a:lnSpc>
                <a:spcPct val="100000"/>
              </a:lnSpc>
              <a:spcBef>
                <a:spcPts val="0"/>
              </a:spcBef>
              <a:spcAft>
                <a:spcPts val="0"/>
              </a:spcAft>
              <a:buSzPts val="14000"/>
              <a:buNone/>
              <a:defRPr sz="14000" b="1"/>
            </a:lvl4pPr>
            <a:lvl5pPr lvl="4" algn="ctr">
              <a:lnSpc>
                <a:spcPct val="100000"/>
              </a:lnSpc>
              <a:spcBef>
                <a:spcPts val="0"/>
              </a:spcBef>
              <a:spcAft>
                <a:spcPts val="0"/>
              </a:spcAft>
              <a:buSzPts val="14000"/>
              <a:buNone/>
              <a:defRPr sz="14000" b="1"/>
            </a:lvl5pPr>
            <a:lvl6pPr lvl="5" algn="ctr">
              <a:lnSpc>
                <a:spcPct val="100000"/>
              </a:lnSpc>
              <a:spcBef>
                <a:spcPts val="0"/>
              </a:spcBef>
              <a:spcAft>
                <a:spcPts val="0"/>
              </a:spcAft>
              <a:buSzPts val="14000"/>
              <a:buNone/>
              <a:defRPr sz="14000" b="1"/>
            </a:lvl6pPr>
            <a:lvl7pPr lvl="6" algn="ctr">
              <a:lnSpc>
                <a:spcPct val="100000"/>
              </a:lnSpc>
              <a:spcBef>
                <a:spcPts val="0"/>
              </a:spcBef>
              <a:spcAft>
                <a:spcPts val="0"/>
              </a:spcAft>
              <a:buSzPts val="14000"/>
              <a:buNone/>
              <a:defRPr sz="14000" b="1"/>
            </a:lvl7pPr>
            <a:lvl8pPr lvl="7" algn="ctr">
              <a:lnSpc>
                <a:spcPct val="100000"/>
              </a:lnSpc>
              <a:spcBef>
                <a:spcPts val="0"/>
              </a:spcBef>
              <a:spcAft>
                <a:spcPts val="0"/>
              </a:spcAft>
              <a:buSzPts val="14000"/>
              <a:buNone/>
              <a:defRPr sz="14000" b="1"/>
            </a:lvl8pPr>
            <a:lvl9pPr lvl="8" algn="ctr">
              <a:lnSpc>
                <a:spcPct val="100000"/>
              </a:lnSpc>
              <a:spcBef>
                <a:spcPts val="0"/>
              </a:spcBef>
              <a:spcAft>
                <a:spcPts val="0"/>
              </a:spcAft>
              <a:buSzPts val="14000"/>
              <a:buNone/>
              <a:defRPr sz="14000" b="1"/>
            </a:lvl9pPr>
          </a:lstStyle>
          <a:p>
            <a:r>
              <a:t>xx%</a:t>
            </a:r>
          </a:p>
        </p:txBody>
      </p:sp>
      <p:sp>
        <p:nvSpPr>
          <p:cNvPr id="55" name="Google Shape;55;p38"/>
          <p:cNvSpPr txBox="1">
            <a:spLocks noGrp="1"/>
          </p:cNvSpPr>
          <p:nvPr>
            <p:ph type="body" idx="1"/>
          </p:nvPr>
        </p:nvSpPr>
        <p:spPr>
          <a:xfrm>
            <a:off x="311700" y="3071300"/>
            <a:ext cx="8520600" cy="901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6" name="Google Shape;56;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7"/>
        <p:cNvGrpSpPr/>
        <p:nvPr/>
      </p:nvGrpSpPr>
      <p:grpSpPr>
        <a:xfrm>
          <a:off x="0" y="0"/>
          <a:ext cx="0" cy="0"/>
          <a:chOff x="0" y="0"/>
          <a:chExt cx="0" cy="0"/>
        </a:xfrm>
      </p:grpSpPr>
      <p:sp>
        <p:nvSpPr>
          <p:cNvPr id="68" name="Google Shape;68;p27"/>
          <p:cNvSpPr txBox="1">
            <a:spLocks noGrp="1"/>
          </p:cNvSpPr>
          <p:nvPr>
            <p:ph type="subTitle" idx="1"/>
          </p:nvPr>
        </p:nvSpPr>
        <p:spPr>
          <a:xfrm>
            <a:off x="365760" y="1097280"/>
            <a:ext cx="8412480" cy="370332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480"/>
              </a:spcBef>
              <a:spcAft>
                <a:spcPts val="0"/>
              </a:spcAft>
              <a:buClr>
                <a:srgbClr val="0C2D83"/>
              </a:buClr>
              <a:buSzPts val="1920"/>
              <a:buFont typeface="Noto Sans Symbols"/>
              <a:buChar char="■"/>
              <a:defRPr>
                <a:solidFill>
                  <a:schemeClr val="dk1"/>
                </a:solidFill>
                <a:latin typeface="Trebuchet MS"/>
                <a:ea typeface="Trebuchet MS"/>
                <a:cs typeface="Trebuchet MS"/>
                <a:sym typeface="Trebuchet MS"/>
              </a:defRPr>
            </a:lvl1pPr>
            <a:lvl2pPr marR="0" lvl="1" algn="l">
              <a:lnSpc>
                <a:spcPct val="100000"/>
              </a:lnSpc>
              <a:spcBef>
                <a:spcPts val="400"/>
              </a:spcBef>
              <a:spcAft>
                <a:spcPts val="0"/>
              </a:spcAft>
              <a:buClr>
                <a:srgbClr val="0C2D83"/>
              </a:buClr>
              <a:buSzPts val="1600"/>
              <a:buFont typeface="Noto Sans Symbols"/>
              <a:buChar char="■"/>
              <a:defRPr>
                <a:solidFill>
                  <a:schemeClr val="dk1"/>
                </a:solidFill>
                <a:latin typeface="Trebuchet MS"/>
                <a:ea typeface="Trebuchet MS"/>
                <a:cs typeface="Trebuchet MS"/>
                <a:sym typeface="Trebuchet MS"/>
              </a:defRPr>
            </a:lvl2pPr>
            <a:lvl3pPr marR="0" lvl="2" algn="l">
              <a:lnSpc>
                <a:spcPct val="100000"/>
              </a:lnSpc>
              <a:spcBef>
                <a:spcPts val="360"/>
              </a:spcBef>
              <a:spcAft>
                <a:spcPts val="0"/>
              </a:spcAft>
              <a:buClr>
                <a:srgbClr val="0C2D83"/>
              </a:buClr>
              <a:buSzPts val="1440"/>
              <a:buFont typeface="Noto Sans Symbols"/>
              <a:buChar char="■"/>
              <a:defRPr>
                <a:solidFill>
                  <a:schemeClr val="dk1"/>
                </a:solidFill>
                <a:latin typeface="Trebuchet MS"/>
                <a:ea typeface="Trebuchet MS"/>
                <a:cs typeface="Trebuchet MS"/>
                <a:sym typeface="Trebuchet MS"/>
              </a:defRPr>
            </a:lvl3pPr>
            <a:lvl4pPr marR="0" lvl="3" algn="l">
              <a:lnSpc>
                <a:spcPct val="100000"/>
              </a:lnSpc>
              <a:spcBef>
                <a:spcPts val="320"/>
              </a:spcBef>
              <a:spcAft>
                <a:spcPts val="0"/>
              </a:spcAft>
              <a:buClr>
                <a:srgbClr val="003399"/>
              </a:buClr>
              <a:buSzPts val="1280"/>
              <a:buFont typeface="Noto Sans Symbols"/>
              <a:buChar char="■"/>
              <a:defRPr>
                <a:solidFill>
                  <a:schemeClr val="dk1"/>
                </a:solidFill>
                <a:latin typeface="Trebuchet MS"/>
                <a:ea typeface="Trebuchet MS"/>
                <a:cs typeface="Trebuchet MS"/>
                <a:sym typeface="Trebuchet MS"/>
              </a:defRPr>
            </a:lvl4pPr>
            <a:lvl5pPr lvl="4" algn="ctr">
              <a:lnSpc>
                <a:spcPct val="100000"/>
              </a:lnSpc>
              <a:spcBef>
                <a:spcPts val="400"/>
              </a:spcBef>
              <a:spcAft>
                <a:spcPts val="0"/>
              </a:spcAft>
              <a:buSzPts val="1600"/>
              <a:buNone/>
              <a:defRPr>
                <a:solidFill>
                  <a:srgbClr val="888888"/>
                </a:solidFill>
              </a:defRPr>
            </a:lvl5pPr>
            <a:lvl6pPr lvl="5" algn="ctr">
              <a:lnSpc>
                <a:spcPct val="100000"/>
              </a:lnSpc>
              <a:spcBef>
                <a:spcPts val="400"/>
              </a:spcBef>
              <a:spcAft>
                <a:spcPts val="0"/>
              </a:spcAft>
              <a:buSzPts val="1600"/>
              <a:buNone/>
              <a:defRPr>
                <a:solidFill>
                  <a:srgbClr val="888888"/>
                </a:solidFill>
              </a:defRPr>
            </a:lvl6pPr>
            <a:lvl7pPr lvl="6" algn="ctr">
              <a:lnSpc>
                <a:spcPct val="100000"/>
              </a:lnSpc>
              <a:spcBef>
                <a:spcPts val="400"/>
              </a:spcBef>
              <a:spcAft>
                <a:spcPts val="0"/>
              </a:spcAft>
              <a:buSzPts val="1600"/>
              <a:buNone/>
              <a:defRPr>
                <a:solidFill>
                  <a:srgbClr val="888888"/>
                </a:solidFill>
              </a:defRPr>
            </a:lvl7pPr>
            <a:lvl8pPr lvl="7" algn="ctr">
              <a:lnSpc>
                <a:spcPct val="100000"/>
              </a:lnSpc>
              <a:spcBef>
                <a:spcPts val="400"/>
              </a:spcBef>
              <a:spcAft>
                <a:spcPts val="0"/>
              </a:spcAft>
              <a:buSzPts val="1600"/>
              <a:buNone/>
              <a:defRPr>
                <a:solidFill>
                  <a:srgbClr val="888888"/>
                </a:solidFill>
              </a:defRPr>
            </a:lvl8pPr>
            <a:lvl9pPr lvl="8" algn="ctr">
              <a:lnSpc>
                <a:spcPct val="100000"/>
              </a:lnSpc>
              <a:spcBef>
                <a:spcPts val="400"/>
              </a:spcBef>
              <a:spcAft>
                <a:spcPts val="0"/>
              </a:spcAft>
              <a:buSzPts val="1600"/>
              <a:buNone/>
              <a:defRPr>
                <a:solidFill>
                  <a:srgbClr val="888888"/>
                </a:solidFill>
              </a:defRPr>
            </a:lvl9pPr>
          </a:lstStyle>
          <a:p>
            <a:endParaRPr/>
          </a:p>
        </p:txBody>
      </p:sp>
      <p:sp>
        <p:nvSpPr>
          <p:cNvPr id="69" name="Google Shape;69;p27"/>
          <p:cNvSpPr txBox="1">
            <a:spLocks noGrp="1"/>
          </p:cNvSpPr>
          <p:nvPr>
            <p:ph type="title"/>
          </p:nvPr>
        </p:nvSpPr>
        <p:spPr>
          <a:xfrm>
            <a:off x="1828800" y="137160"/>
            <a:ext cx="7040880" cy="82296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Trebuchet MS"/>
                <a:ea typeface="Trebuchet MS"/>
                <a:cs typeface="Trebuchet MS"/>
                <a:sym typeface="Trebuchet MS"/>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70" name="Google Shape;70;p27"/>
          <p:cNvSpPr txBox="1">
            <a:spLocks noGrp="1"/>
          </p:cNvSpPr>
          <p:nvPr>
            <p:ph type="sldNum" idx="12"/>
          </p:nvPr>
        </p:nvSpPr>
        <p:spPr>
          <a:xfrm>
            <a:off x="8551333" y="4891088"/>
            <a:ext cx="592667" cy="252412"/>
          </a:xfrm>
          <a:prstGeom prst="rect">
            <a:avLst/>
          </a:prstGeom>
          <a:noFill/>
          <a:ln>
            <a:noFill/>
          </a:ln>
        </p:spPr>
        <p:txBody>
          <a:bodyPr spcFirstLastPara="1" wrap="square" lIns="91425" tIns="45700" rIns="91425" bIns="45700" anchor="t" anchorCtr="0">
            <a:noAutofit/>
          </a:bodyPr>
          <a:lstStyle>
            <a:lvl1pPr marL="0" marR="0" lvl="0"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18"/>
        <p:cNvGrpSpPr/>
        <p:nvPr/>
      </p:nvGrpSpPr>
      <p:grpSpPr>
        <a:xfrm>
          <a:off x="0" y="0"/>
          <a:ext cx="0" cy="0"/>
          <a:chOff x="0" y="0"/>
          <a:chExt cx="0" cy="0"/>
        </a:xfrm>
      </p:grpSpPr>
      <p:cxnSp>
        <p:nvCxnSpPr>
          <p:cNvPr id="19" name="Google Shape;19;p30"/>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20" name="Google Shape;20;p30"/>
          <p:cNvSpPr txBox="1">
            <a:spLocks noGrp="1"/>
          </p:cNvSpPr>
          <p:nvPr>
            <p:ph type="ctrTitle"/>
          </p:nvPr>
        </p:nvSpPr>
        <p:spPr>
          <a:xfrm>
            <a:off x="510450" y="1257300"/>
            <a:ext cx="8123100" cy="1588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1" name="Google Shape;21;p30"/>
          <p:cNvSpPr txBox="1">
            <a:spLocks noGrp="1"/>
          </p:cNvSpPr>
          <p:nvPr>
            <p:ph type="subTitle" idx="1"/>
          </p:nvPr>
        </p:nvSpPr>
        <p:spPr>
          <a:xfrm>
            <a:off x="510450" y="3182313"/>
            <a:ext cx="8123100" cy="63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22" name="Google Shape;2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3"/>
        <p:cNvGrpSpPr/>
        <p:nvPr/>
      </p:nvGrpSpPr>
      <p:grpSpPr>
        <a:xfrm>
          <a:off x="0" y="0"/>
          <a:ext cx="0" cy="0"/>
          <a:chOff x="0" y="0"/>
          <a:chExt cx="0" cy="0"/>
        </a:xfrm>
      </p:grpSpPr>
      <p:cxnSp>
        <p:nvCxnSpPr>
          <p:cNvPr id="24" name="Google Shape;24;p31"/>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25" name="Google Shape;25;p31"/>
          <p:cNvSpPr txBox="1">
            <a:spLocks noGrp="1"/>
          </p:cNvSpPr>
          <p:nvPr>
            <p:ph type="title"/>
          </p:nvPr>
        </p:nvSpPr>
        <p:spPr>
          <a:xfrm>
            <a:off x="510450" y="2057400"/>
            <a:ext cx="8123100" cy="77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6" name="Google Shape;26;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3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3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4" name="Google Shape;34;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3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7" name="Google Shape;37;p3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8" name="Google Shape;38;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9"/>
        <p:cNvGrpSpPr/>
        <p:nvPr/>
      </p:nvGrpSpPr>
      <p:grpSpPr>
        <a:xfrm>
          <a:off x="0" y="0"/>
          <a:ext cx="0" cy="0"/>
          <a:chOff x="0" y="0"/>
          <a:chExt cx="0" cy="0"/>
        </a:xfrm>
      </p:grpSpPr>
      <p:sp>
        <p:nvSpPr>
          <p:cNvPr id="40" name="Google Shape;40;p35"/>
          <p:cNvSpPr txBox="1">
            <a:spLocks noGrp="1"/>
          </p:cNvSpPr>
          <p:nvPr>
            <p:ph type="title"/>
          </p:nvPr>
        </p:nvSpPr>
        <p:spPr>
          <a:xfrm>
            <a:off x="490250" y="526350"/>
            <a:ext cx="57975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1" name="Google Shape;41;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36"/>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4" name="Google Shape;44;p36"/>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5" name="Google Shape;45;p36"/>
          <p:cNvSpPr txBox="1">
            <a:spLocks noGrp="1"/>
          </p:cNvSpPr>
          <p:nvPr>
            <p:ph type="title"/>
          </p:nvPr>
        </p:nvSpPr>
        <p:spPr>
          <a:xfrm>
            <a:off x="265500" y="1205825"/>
            <a:ext cx="4045200" cy="150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6" name="Google Shape;46;p36"/>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7" name="Google Shape;47;p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8" name="Google Shape;48;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endParaRPr/>
          </a:p>
        </p:txBody>
      </p:sp>
      <p:sp>
        <p:nvSpPr>
          <p:cNvPr id="7" name="Google Shape;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endParaRPr/>
          </a:p>
        </p:txBody>
      </p:sp>
      <p:sp>
        <p:nvSpPr>
          <p:cNvPr id="8" name="Google Shape;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sp>
        <p:nvSpPr>
          <p:cNvPr id="60" name="Google Shape;60;p26"/>
          <p:cNvSpPr txBox="1">
            <a:spLocks noGrp="1"/>
          </p:cNvSpPr>
          <p:nvPr>
            <p:ph type="body" idx="1"/>
          </p:nvPr>
        </p:nvSpPr>
        <p:spPr>
          <a:xfrm>
            <a:off x="365760" y="1097280"/>
            <a:ext cx="8412480" cy="3703320"/>
          </a:xfrm>
          <a:prstGeom prst="rect">
            <a:avLst/>
          </a:prstGeom>
          <a:noFill/>
          <a:ln>
            <a:noFill/>
          </a:ln>
        </p:spPr>
        <p:txBody>
          <a:bodyPr spcFirstLastPara="1" wrap="square" lIns="91425" tIns="45700" rIns="91425" bIns="45700" anchor="t" anchorCtr="0">
            <a:noAutofit/>
          </a:bodyPr>
          <a:lstStyle>
            <a:lvl1pPr marL="457200" marR="0" lvl="0" indent="-350520" algn="l" rtl="0">
              <a:lnSpc>
                <a:spcPct val="100000"/>
              </a:lnSpc>
              <a:spcBef>
                <a:spcPts val="480"/>
              </a:spcBef>
              <a:spcAft>
                <a:spcPts val="0"/>
              </a:spcAft>
              <a:buClr>
                <a:srgbClr val="0C2D83"/>
              </a:buClr>
              <a:buSzPts val="1920"/>
              <a:buFont typeface="Noto Sans Symbols"/>
              <a:buChar char="■"/>
              <a:defRPr sz="2400" b="1" i="0" u="none" strike="noStrike" cap="none">
                <a:solidFill>
                  <a:schemeClr val="dk1"/>
                </a:solidFill>
                <a:latin typeface="Trebuchet MS"/>
                <a:ea typeface="Trebuchet MS"/>
                <a:cs typeface="Trebuchet MS"/>
                <a:sym typeface="Trebuchet MS"/>
              </a:defRPr>
            </a:lvl1pPr>
            <a:lvl2pPr marL="914400" marR="0" lvl="1" indent="-330200" algn="l" rtl="0">
              <a:lnSpc>
                <a:spcPct val="100000"/>
              </a:lnSpc>
              <a:spcBef>
                <a:spcPts val="400"/>
              </a:spcBef>
              <a:spcAft>
                <a:spcPts val="0"/>
              </a:spcAft>
              <a:buClr>
                <a:srgbClr val="0C2D83"/>
              </a:buClr>
              <a:buSzPts val="1600"/>
              <a:buFont typeface="Noto Sans Symbols"/>
              <a:buChar char="■"/>
              <a:defRPr sz="2000" b="1" i="0" u="none" strike="noStrike" cap="none">
                <a:solidFill>
                  <a:schemeClr val="dk1"/>
                </a:solidFill>
                <a:latin typeface="Trebuchet MS"/>
                <a:ea typeface="Trebuchet MS"/>
                <a:cs typeface="Trebuchet MS"/>
                <a:sym typeface="Trebuchet MS"/>
              </a:defRPr>
            </a:lvl2pPr>
            <a:lvl3pPr marL="1371600" marR="0" lvl="2" indent="-320039" algn="l" rtl="0">
              <a:lnSpc>
                <a:spcPct val="100000"/>
              </a:lnSpc>
              <a:spcBef>
                <a:spcPts val="360"/>
              </a:spcBef>
              <a:spcAft>
                <a:spcPts val="0"/>
              </a:spcAft>
              <a:buClr>
                <a:srgbClr val="0C2D83"/>
              </a:buClr>
              <a:buSzPts val="1440"/>
              <a:buFont typeface="Noto Sans Symbols"/>
              <a:buChar char="■"/>
              <a:defRPr sz="1800" b="1" i="0" u="none" strike="noStrike" cap="none">
                <a:solidFill>
                  <a:schemeClr val="dk1"/>
                </a:solidFill>
                <a:latin typeface="Trebuchet MS"/>
                <a:ea typeface="Trebuchet MS"/>
                <a:cs typeface="Trebuchet MS"/>
                <a:sym typeface="Trebuchet MS"/>
              </a:defRPr>
            </a:lvl3pPr>
            <a:lvl4pPr marL="1828800" marR="0" lvl="3" indent="-309880" algn="l" rtl="0">
              <a:lnSpc>
                <a:spcPct val="100000"/>
              </a:lnSpc>
              <a:spcBef>
                <a:spcPts val="320"/>
              </a:spcBef>
              <a:spcAft>
                <a:spcPts val="0"/>
              </a:spcAft>
              <a:buClr>
                <a:srgbClr val="003399"/>
              </a:buClr>
              <a:buSzPts val="1280"/>
              <a:buFont typeface="Noto Sans Symbols"/>
              <a:buChar char="■"/>
              <a:defRPr sz="1600" b="1" i="0" u="none" strike="noStrike" cap="none">
                <a:solidFill>
                  <a:schemeClr val="dk1"/>
                </a:solidFill>
                <a:latin typeface="Trebuchet MS"/>
                <a:ea typeface="Trebuchet MS"/>
                <a:cs typeface="Trebuchet MS"/>
                <a:sym typeface="Trebuchet MS"/>
              </a:defRPr>
            </a:lvl4pPr>
            <a:lvl5pPr marL="2286000" marR="0" lvl="4" indent="-330200" algn="l" rtl="0">
              <a:lnSpc>
                <a:spcPct val="100000"/>
              </a:lnSpc>
              <a:spcBef>
                <a:spcPts val="400"/>
              </a:spcBef>
              <a:spcAft>
                <a:spcPts val="0"/>
              </a:spcAft>
              <a:buClr>
                <a:srgbClr val="003399"/>
              </a:buClr>
              <a:buSzPts val="1600"/>
              <a:buFont typeface="Noto Sans Symbols"/>
              <a:buChar char="■"/>
              <a:defRPr sz="2000" b="0" i="0" u="none" strike="noStrike" cap="none">
                <a:solidFill>
                  <a:schemeClr val="dk1"/>
                </a:solidFill>
                <a:latin typeface="Arial"/>
                <a:ea typeface="Arial"/>
                <a:cs typeface="Arial"/>
                <a:sym typeface="Arial"/>
              </a:defRPr>
            </a:lvl5pPr>
            <a:lvl6pPr marL="2743200" marR="0" lvl="5" indent="-330200" algn="l" rtl="0">
              <a:lnSpc>
                <a:spcPct val="100000"/>
              </a:lnSpc>
              <a:spcBef>
                <a:spcPts val="400"/>
              </a:spcBef>
              <a:spcAft>
                <a:spcPts val="0"/>
              </a:spcAft>
              <a:buClr>
                <a:srgbClr val="003399"/>
              </a:buClr>
              <a:buSzPts val="1600"/>
              <a:buFont typeface="Noto Sans Symbols"/>
              <a:buChar char="■"/>
              <a:defRPr sz="2000" b="0" i="0" u="none" strike="noStrike" cap="none">
                <a:solidFill>
                  <a:schemeClr val="dk1"/>
                </a:solidFill>
                <a:latin typeface="Arial"/>
                <a:ea typeface="Arial"/>
                <a:cs typeface="Arial"/>
                <a:sym typeface="Arial"/>
              </a:defRPr>
            </a:lvl6pPr>
            <a:lvl7pPr marL="3200400" marR="0" lvl="6" indent="-330200" algn="l" rtl="0">
              <a:lnSpc>
                <a:spcPct val="100000"/>
              </a:lnSpc>
              <a:spcBef>
                <a:spcPts val="400"/>
              </a:spcBef>
              <a:spcAft>
                <a:spcPts val="0"/>
              </a:spcAft>
              <a:buClr>
                <a:srgbClr val="003399"/>
              </a:buClr>
              <a:buSzPts val="1600"/>
              <a:buFont typeface="Noto Sans Symbols"/>
              <a:buChar char="■"/>
              <a:defRPr sz="2000" b="0" i="0" u="none" strike="noStrike" cap="none">
                <a:solidFill>
                  <a:schemeClr val="dk1"/>
                </a:solidFill>
                <a:latin typeface="Arial"/>
                <a:ea typeface="Arial"/>
                <a:cs typeface="Arial"/>
                <a:sym typeface="Arial"/>
              </a:defRPr>
            </a:lvl7pPr>
            <a:lvl8pPr marL="3657600" marR="0" lvl="7" indent="-330200" algn="l" rtl="0">
              <a:lnSpc>
                <a:spcPct val="100000"/>
              </a:lnSpc>
              <a:spcBef>
                <a:spcPts val="400"/>
              </a:spcBef>
              <a:spcAft>
                <a:spcPts val="0"/>
              </a:spcAft>
              <a:buClr>
                <a:srgbClr val="003399"/>
              </a:buClr>
              <a:buSzPts val="1600"/>
              <a:buFont typeface="Noto Sans Symbols"/>
              <a:buChar char="■"/>
              <a:defRPr sz="2000" b="0" i="0" u="none" strike="noStrike" cap="none">
                <a:solidFill>
                  <a:schemeClr val="dk1"/>
                </a:solidFill>
                <a:latin typeface="Arial"/>
                <a:ea typeface="Arial"/>
                <a:cs typeface="Arial"/>
                <a:sym typeface="Arial"/>
              </a:defRPr>
            </a:lvl8pPr>
            <a:lvl9pPr marL="4114800" marR="0" lvl="8" indent="-330200" algn="l" rtl="0">
              <a:lnSpc>
                <a:spcPct val="100000"/>
              </a:lnSpc>
              <a:spcBef>
                <a:spcPts val="400"/>
              </a:spcBef>
              <a:spcAft>
                <a:spcPts val="0"/>
              </a:spcAft>
              <a:buClr>
                <a:srgbClr val="003399"/>
              </a:buClr>
              <a:buSzPts val="16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61" name="Google Shape;61;p26"/>
          <p:cNvSpPr txBox="1">
            <a:spLocks noGrp="1"/>
          </p:cNvSpPr>
          <p:nvPr>
            <p:ph type="title"/>
          </p:nvPr>
        </p:nvSpPr>
        <p:spPr>
          <a:xfrm>
            <a:off x="1828800" y="137160"/>
            <a:ext cx="7040880" cy="82296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Trebuchet MS"/>
                <a:ea typeface="Trebuchet MS"/>
                <a:cs typeface="Trebuchet MS"/>
                <a:sym typeface="Trebuchet MS"/>
              </a:defRPr>
            </a:lvl1pPr>
            <a:lvl2pPr marR="0" lvl="1"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2pPr>
            <a:lvl3pPr marR="0" lvl="2"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3pPr>
            <a:lvl4pPr marR="0" lvl="3"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4pPr>
            <a:lvl5pPr marR="0" lvl="4"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5pPr>
            <a:lvl6pPr marR="0" lvl="5"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6pPr>
            <a:lvl7pPr marR="0" lvl="6"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7pPr>
            <a:lvl8pPr marR="0" lvl="7"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8pPr>
            <a:lvl9pPr marR="0" lvl="8" algn="r" rtl="0">
              <a:lnSpc>
                <a:spcPct val="100000"/>
              </a:lnSpc>
              <a:spcBef>
                <a:spcPts val="0"/>
              </a:spcBef>
              <a:spcAft>
                <a:spcPts val="0"/>
              </a:spcAft>
              <a:buClr>
                <a:srgbClr val="000000"/>
              </a:buClr>
              <a:buSzPts val="1400"/>
              <a:buFont typeface="Arial"/>
              <a:buNone/>
              <a:defRPr sz="3600" b="1" i="0" u="none" strike="noStrike" cap="none">
                <a:solidFill>
                  <a:srgbClr val="0C2D83"/>
                </a:solidFill>
                <a:latin typeface="Arial"/>
                <a:ea typeface="Arial"/>
                <a:cs typeface="Arial"/>
                <a:sym typeface="Arial"/>
              </a:defRPr>
            </a:lvl9pPr>
          </a:lstStyle>
          <a:p>
            <a:endParaRPr/>
          </a:p>
        </p:txBody>
      </p:sp>
      <p:cxnSp>
        <p:nvCxnSpPr>
          <p:cNvPr id="62" name="Google Shape;62;p26"/>
          <p:cNvCxnSpPr/>
          <p:nvPr/>
        </p:nvCxnSpPr>
        <p:spPr>
          <a:xfrm>
            <a:off x="382588" y="4838700"/>
            <a:ext cx="8382000" cy="0"/>
          </a:xfrm>
          <a:prstGeom prst="straightConnector1">
            <a:avLst/>
          </a:prstGeom>
          <a:noFill/>
          <a:ln w="57150" cap="flat" cmpd="sng">
            <a:solidFill>
              <a:srgbClr val="0C2D83"/>
            </a:solidFill>
            <a:prstDash val="solid"/>
            <a:round/>
            <a:headEnd type="none" w="sm" len="sm"/>
            <a:tailEnd type="none" w="sm" len="sm"/>
          </a:ln>
        </p:spPr>
      </p:cxnSp>
      <p:cxnSp>
        <p:nvCxnSpPr>
          <p:cNvPr id="63" name="Google Shape;63;p26"/>
          <p:cNvCxnSpPr/>
          <p:nvPr/>
        </p:nvCxnSpPr>
        <p:spPr>
          <a:xfrm>
            <a:off x="384175" y="1062038"/>
            <a:ext cx="8382000" cy="0"/>
          </a:xfrm>
          <a:prstGeom prst="straightConnector1">
            <a:avLst/>
          </a:prstGeom>
          <a:noFill/>
          <a:ln w="57150" cap="flat" cmpd="sng">
            <a:solidFill>
              <a:srgbClr val="0C2D83"/>
            </a:solidFill>
            <a:prstDash val="solid"/>
            <a:round/>
            <a:headEnd type="none" w="sm" len="sm"/>
            <a:tailEnd type="none" w="sm" len="sm"/>
          </a:ln>
        </p:spPr>
      </p:cxnSp>
      <p:sp>
        <p:nvSpPr>
          <p:cNvPr id="64" name="Google Shape;64;p26"/>
          <p:cNvSpPr txBox="1"/>
          <p:nvPr/>
        </p:nvSpPr>
        <p:spPr>
          <a:xfrm>
            <a:off x="1296988" y="4891091"/>
            <a:ext cx="6553200" cy="23083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A5A5A5"/>
                </a:solidFill>
                <a:latin typeface="Trebuchet MS"/>
                <a:ea typeface="Trebuchet MS"/>
                <a:cs typeface="Trebuchet MS"/>
                <a:sym typeface="Trebuchet MS"/>
              </a:rPr>
              <a:t>I n t e g r i t y  -  S e r v i c e  -  E x c e l l e n c e</a:t>
            </a:r>
            <a:endParaRPr sz="1400" b="0" i="0" u="none" strike="noStrike" cap="none">
              <a:solidFill>
                <a:srgbClr val="000000"/>
              </a:solidFill>
              <a:latin typeface="Arial"/>
              <a:ea typeface="Arial"/>
              <a:cs typeface="Arial"/>
              <a:sym typeface="Arial"/>
            </a:endParaRPr>
          </a:p>
        </p:txBody>
      </p:sp>
      <p:sp>
        <p:nvSpPr>
          <p:cNvPr id="65" name="Google Shape;65;p26"/>
          <p:cNvSpPr txBox="1">
            <a:spLocks noGrp="1"/>
          </p:cNvSpPr>
          <p:nvPr>
            <p:ph type="sldNum" idx="12"/>
          </p:nvPr>
        </p:nvSpPr>
        <p:spPr>
          <a:xfrm>
            <a:off x="8551333" y="4891088"/>
            <a:ext cx="592667" cy="252412"/>
          </a:xfrm>
          <a:prstGeom prst="rect">
            <a:avLst/>
          </a:prstGeom>
          <a:noFill/>
          <a:ln>
            <a:noFill/>
          </a:ln>
        </p:spPr>
        <p:txBody>
          <a:bodyPr spcFirstLastPara="1" wrap="square" lIns="91425" tIns="45700" rIns="91425" bIns="45700" anchor="t" anchorCtr="0">
            <a:noAutofit/>
          </a:bodyPr>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pic>
        <p:nvPicPr>
          <p:cNvPr id="66" name="Google Shape;66;p26" descr="C:\Users\Ashley.Murphy\Desktop\USAFA%20Logo%20v%203%20line%20CMYK.png"/>
          <p:cNvPicPr preferRelativeResize="0"/>
          <p:nvPr/>
        </p:nvPicPr>
        <p:blipFill rotWithShape="1">
          <a:blip r:embed="rId3">
            <a:alphaModFix/>
          </a:blip>
          <a:srcRect/>
          <a:stretch/>
        </p:blipFill>
        <p:spPr>
          <a:xfrm>
            <a:off x="462599" y="57150"/>
            <a:ext cx="798773" cy="91041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cxnSp>
        <p:nvCxnSpPr>
          <p:cNvPr id="75" name="Google Shape;75;p1"/>
          <p:cNvCxnSpPr/>
          <p:nvPr/>
        </p:nvCxnSpPr>
        <p:spPr>
          <a:xfrm>
            <a:off x="381000" y="4838700"/>
            <a:ext cx="8382000" cy="0"/>
          </a:xfrm>
          <a:prstGeom prst="straightConnector1">
            <a:avLst/>
          </a:prstGeom>
          <a:noFill/>
          <a:ln w="57150" cap="flat" cmpd="sng">
            <a:solidFill>
              <a:srgbClr val="0C2D83"/>
            </a:solidFill>
            <a:prstDash val="solid"/>
            <a:round/>
            <a:headEnd type="none" w="sm" len="sm"/>
            <a:tailEnd type="none" w="sm" len="sm"/>
          </a:ln>
        </p:spPr>
      </p:cxnSp>
      <p:sp>
        <p:nvSpPr>
          <p:cNvPr id="76" name="Google Shape;76;p1"/>
          <p:cNvSpPr txBox="1"/>
          <p:nvPr/>
        </p:nvSpPr>
        <p:spPr>
          <a:xfrm>
            <a:off x="3568950" y="1236792"/>
            <a:ext cx="4317300" cy="1710900"/>
          </a:xfrm>
          <a:prstGeom prst="rect">
            <a:avLst/>
          </a:prstGeom>
          <a:noFill/>
          <a:ln>
            <a:noFill/>
          </a:ln>
        </p:spPr>
        <p:txBody>
          <a:bodyPr spcFirstLastPara="1" wrap="square" lIns="91425" tIns="45700" rIns="91425" bIns="45700" anchor="ctr" anchorCtr="0">
            <a:noAutofit/>
          </a:bodyPr>
          <a:lstStyle/>
          <a:p>
            <a:pPr algn="ctr">
              <a:buSzPts val="4400"/>
            </a:pPr>
            <a:r>
              <a:rPr lang="en" sz="4400" b="1">
                <a:solidFill>
                  <a:srgbClr val="0C2D83"/>
                </a:solidFill>
                <a:latin typeface="Trebuchet MS"/>
                <a:ea typeface="Trebuchet MS"/>
                <a:cs typeface="Trebuchet MS"/>
              </a:rPr>
              <a:t>Wireless Power Transfer</a:t>
            </a:r>
            <a:endParaRPr lang="en" sz="4400" b="1" i="0" u="none" strike="noStrike" cap="none">
              <a:solidFill>
                <a:srgbClr val="0C2D83"/>
              </a:solidFill>
              <a:latin typeface="Trebuchet MS"/>
              <a:ea typeface="Trebuchet MS"/>
              <a:cs typeface="Trebuchet MS"/>
            </a:endParaRPr>
          </a:p>
        </p:txBody>
      </p:sp>
      <p:sp>
        <p:nvSpPr>
          <p:cNvPr id="77" name="Google Shape;77;p1"/>
          <p:cNvSpPr txBox="1"/>
          <p:nvPr/>
        </p:nvSpPr>
        <p:spPr>
          <a:xfrm>
            <a:off x="8551333" y="4891088"/>
            <a:ext cx="592800" cy="252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chemeClr val="dk1"/>
                </a:solidFill>
                <a:latin typeface="Trebuchet MS"/>
                <a:ea typeface="Trebuchet MS"/>
                <a:cs typeface="Trebuchet MS"/>
                <a:sym typeface="Trebuchet MS"/>
              </a:rPr>
              <a:t>1</a:t>
            </a:fld>
            <a:endParaRPr sz="1400" b="0" i="0" u="none" strike="noStrike" cap="none">
              <a:solidFill>
                <a:schemeClr val="dk1"/>
              </a:solidFill>
              <a:latin typeface="Trebuchet MS"/>
              <a:ea typeface="Trebuchet MS"/>
              <a:cs typeface="Trebuchet MS"/>
              <a:sym typeface="Trebuchet MS"/>
            </a:endParaRPr>
          </a:p>
        </p:txBody>
      </p:sp>
      <p:cxnSp>
        <p:nvCxnSpPr>
          <p:cNvPr id="78" name="Google Shape;78;p1"/>
          <p:cNvCxnSpPr/>
          <p:nvPr/>
        </p:nvCxnSpPr>
        <p:spPr>
          <a:xfrm>
            <a:off x="382200" y="4737000"/>
            <a:ext cx="8382000" cy="0"/>
          </a:xfrm>
          <a:prstGeom prst="straightConnector1">
            <a:avLst/>
          </a:prstGeom>
          <a:noFill/>
          <a:ln w="57150" cap="flat" cmpd="sng">
            <a:solidFill>
              <a:srgbClr val="A5A5A5"/>
            </a:solidFill>
            <a:prstDash val="solid"/>
            <a:round/>
            <a:headEnd type="none" w="sm" len="sm"/>
            <a:tailEnd type="none" w="sm" len="sm"/>
          </a:ln>
        </p:spPr>
      </p:cxnSp>
      <p:cxnSp>
        <p:nvCxnSpPr>
          <p:cNvPr id="79" name="Google Shape;79;p1"/>
          <p:cNvCxnSpPr/>
          <p:nvPr/>
        </p:nvCxnSpPr>
        <p:spPr>
          <a:xfrm>
            <a:off x="382200" y="718491"/>
            <a:ext cx="8382000" cy="0"/>
          </a:xfrm>
          <a:prstGeom prst="straightConnector1">
            <a:avLst/>
          </a:prstGeom>
          <a:noFill/>
          <a:ln w="57150" cap="flat" cmpd="sng">
            <a:solidFill>
              <a:srgbClr val="A5A5A5"/>
            </a:solidFill>
            <a:prstDash val="solid"/>
            <a:round/>
            <a:headEnd type="none" w="sm" len="sm"/>
            <a:tailEnd type="none" w="sm" len="sm"/>
          </a:ln>
        </p:spPr>
      </p:cxnSp>
      <p:sp>
        <p:nvSpPr>
          <p:cNvPr id="80" name="Google Shape;80;p1"/>
          <p:cNvSpPr txBox="1">
            <a:spLocks noGrp="1"/>
          </p:cNvSpPr>
          <p:nvPr>
            <p:ph type="subTitle" idx="1"/>
          </p:nvPr>
        </p:nvSpPr>
        <p:spPr>
          <a:xfrm>
            <a:off x="3625500" y="3466000"/>
            <a:ext cx="5137500" cy="1116900"/>
          </a:xfrm>
          <a:prstGeom prst="rect">
            <a:avLst/>
          </a:prstGeom>
          <a:noFill/>
          <a:ln>
            <a:noFill/>
          </a:ln>
        </p:spPr>
        <p:txBody>
          <a:bodyPr spcFirstLastPara="1" wrap="square" lIns="91425" tIns="45700" rIns="91425" bIns="45700" anchor="ctr" anchorCtr="0">
            <a:noAutofit/>
          </a:bodyPr>
          <a:lstStyle/>
          <a:p>
            <a:pPr marL="0" indent="0" algn="r">
              <a:spcBef>
                <a:spcPts val="0"/>
              </a:spcBef>
              <a:buNone/>
            </a:pPr>
            <a:r>
              <a:rPr lang="en-US" sz="2400" b="1"/>
              <a:t>C1C Henry</a:t>
            </a:r>
            <a:endParaRPr lang="en-US"/>
          </a:p>
          <a:p>
            <a:pPr marL="0" indent="0" algn="r">
              <a:spcBef>
                <a:spcPts val="0"/>
              </a:spcBef>
              <a:buNone/>
            </a:pPr>
            <a:r>
              <a:rPr lang="en-US" sz="2400" b="1"/>
              <a:t>C1C Hermanson</a:t>
            </a:r>
          </a:p>
          <a:p>
            <a:pPr marL="0" indent="0" algn="r">
              <a:spcBef>
                <a:spcPts val="0"/>
              </a:spcBef>
              <a:buNone/>
            </a:pPr>
            <a:r>
              <a:rPr lang="en-US" sz="2400" b="1"/>
              <a:t>C1C Pak</a:t>
            </a:r>
          </a:p>
          <a:p>
            <a:pPr marL="0" indent="0" algn="r">
              <a:spcBef>
                <a:spcPts val="0"/>
              </a:spcBef>
              <a:buNone/>
            </a:pPr>
            <a:r>
              <a:rPr lang="en-US" sz="2400" b="1"/>
              <a:t>C1C Singh</a:t>
            </a:r>
          </a:p>
          <a:p>
            <a:pPr marL="0" indent="0" algn="r">
              <a:spcBef>
                <a:spcPts val="0"/>
              </a:spcBef>
              <a:buNone/>
            </a:pPr>
            <a:endParaRPr lang="en-US" sz="2400" b="1"/>
          </a:p>
        </p:txBody>
      </p:sp>
      <p:pic>
        <p:nvPicPr>
          <p:cNvPr id="81" name="Google Shape;81;p1" descr="https://sharepoint.usafa.edu/hq/CM/Shared%20Documents/Logo/USAFA%20Logo%20v%203%20line%20CMYK.png"/>
          <p:cNvPicPr preferRelativeResize="0"/>
          <p:nvPr/>
        </p:nvPicPr>
        <p:blipFill rotWithShape="1">
          <a:blip r:embed="rId3">
            <a:alphaModFix/>
          </a:blip>
          <a:srcRect/>
          <a:stretch/>
        </p:blipFill>
        <p:spPr>
          <a:xfrm>
            <a:off x="661599" y="1353925"/>
            <a:ext cx="2409924" cy="2747650"/>
          </a:xfrm>
          <a:prstGeom prst="rect">
            <a:avLst/>
          </a:prstGeom>
          <a:noFill/>
          <a:ln>
            <a:noFill/>
          </a:ln>
        </p:spPr>
      </p:pic>
      <p:sp>
        <p:nvSpPr>
          <p:cNvPr id="82" name="Google Shape;82;p1"/>
          <p:cNvSpPr txBox="1">
            <a:spLocks noGrp="1"/>
          </p:cNvSpPr>
          <p:nvPr>
            <p:ph type="sldNum" idx="12"/>
          </p:nvPr>
        </p:nvSpPr>
        <p:spPr>
          <a:xfrm>
            <a:off x="8551333" y="4891088"/>
            <a:ext cx="592800" cy="2523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SzPts val="1400"/>
              <a:buFont typeface="Arial"/>
              <a:buNone/>
            </a:pPr>
            <a:r>
              <a:rPr lang="en"/>
              <a:t>1</a:t>
            </a:r>
            <a:endParaRPr/>
          </a:p>
        </p:txBody>
      </p:sp>
      <p:cxnSp>
        <p:nvCxnSpPr>
          <p:cNvPr id="83" name="Google Shape;83;p1"/>
          <p:cNvCxnSpPr/>
          <p:nvPr/>
        </p:nvCxnSpPr>
        <p:spPr>
          <a:xfrm>
            <a:off x="381000" y="606900"/>
            <a:ext cx="8382000" cy="0"/>
          </a:xfrm>
          <a:prstGeom prst="straightConnector1">
            <a:avLst/>
          </a:prstGeom>
          <a:noFill/>
          <a:ln w="57150" cap="flat" cmpd="sng">
            <a:solidFill>
              <a:srgbClr val="0C2D83"/>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E40806D-67BA-4F1F-74F0-B84FAD95653E}"/>
              </a:ext>
            </a:extLst>
          </p:cNvPr>
          <p:cNvSpPr>
            <a:spLocks noGrp="1"/>
          </p:cNvSpPr>
          <p:nvPr>
            <p:ph type="subTitle" idx="1"/>
          </p:nvPr>
        </p:nvSpPr>
        <p:spPr/>
        <p:txBody>
          <a:bodyPr/>
          <a:lstStyle/>
          <a:p>
            <a:pPr>
              <a:buFont typeface="Wingdings"/>
              <a:buChar char="§"/>
            </a:pPr>
            <a:endParaRPr lang="en-US" sz="1800" b="0"/>
          </a:p>
          <a:p>
            <a:r>
              <a:rPr lang="en-US" sz="1800" b="0">
                <a:solidFill>
                  <a:schemeClr val="tx1"/>
                </a:solidFill>
                <a:highlight>
                  <a:srgbClr val="FFFFFF"/>
                </a:highlight>
              </a:rPr>
              <a:t>Wireless Charging Power Side-Channel Attacks</a:t>
            </a:r>
          </a:p>
          <a:p>
            <a:pPr lvl="1"/>
            <a:r>
              <a:rPr lang="en-US" sz="1400" b="0">
                <a:highlight>
                  <a:srgbClr val="FFFFFF"/>
                </a:highlight>
              </a:rPr>
              <a:t>discuss how the amount of current being drawn from the charger can be used to determine which applications are being used by the mobile device</a:t>
            </a:r>
            <a:endParaRPr lang="en-US" sz="1400" b="0">
              <a:solidFill>
                <a:schemeClr val="tx1"/>
              </a:solidFill>
              <a:highlight>
                <a:srgbClr val="FFFFFF"/>
              </a:highlight>
            </a:endParaRPr>
          </a:p>
          <a:p>
            <a:pPr lvl="1"/>
            <a:r>
              <a:rPr lang="en-US" sz="1400" b="0">
                <a:solidFill>
                  <a:schemeClr val="tx1"/>
                </a:solidFill>
                <a:highlight>
                  <a:srgbClr val="FFFFFF"/>
                </a:highlight>
              </a:rPr>
              <a:t>Shows </a:t>
            </a:r>
            <a:r>
              <a:rPr lang="en-US" sz="1400" b="0">
                <a:highlight>
                  <a:srgbClr val="FFFFFF"/>
                </a:highlight>
              </a:rPr>
              <a:t>weaknesses of such attacks</a:t>
            </a:r>
            <a:endParaRPr lang="en-US" sz="1400" b="0">
              <a:solidFill>
                <a:schemeClr val="tx1"/>
              </a:solidFill>
              <a:highlight>
                <a:srgbClr val="FFFFFF"/>
              </a:highlight>
            </a:endParaRPr>
          </a:p>
          <a:p>
            <a:pPr lvl="1"/>
            <a:r>
              <a:rPr lang="en-US" sz="1400" b="0">
                <a:highlight>
                  <a:srgbClr val="FFFFFF"/>
                </a:highlight>
              </a:rPr>
              <a:t>For example, the longer a device is being used, the less accurate the estimate is</a:t>
            </a:r>
            <a:endParaRPr lang="en-US" sz="1400" b="0">
              <a:solidFill>
                <a:schemeClr val="tx1"/>
              </a:solidFill>
              <a:highlight>
                <a:srgbClr val="FFFFFF"/>
              </a:highlight>
            </a:endParaRPr>
          </a:p>
          <a:p>
            <a:pPr lvl="1"/>
            <a:endParaRPr lang="en-US" sz="1400" b="0">
              <a:solidFill>
                <a:schemeClr val="tx1"/>
              </a:solidFill>
              <a:highlight>
                <a:srgbClr val="FFFFFF"/>
              </a:highlight>
            </a:endParaRPr>
          </a:p>
          <a:p>
            <a:pPr lvl="1"/>
            <a:endParaRPr lang="en-US" sz="1400" b="0">
              <a:solidFill>
                <a:schemeClr val="tx1"/>
              </a:solidFill>
              <a:highlight>
                <a:srgbClr val="FFFFFF"/>
              </a:highlight>
            </a:endParaRPr>
          </a:p>
        </p:txBody>
      </p:sp>
      <p:sp>
        <p:nvSpPr>
          <p:cNvPr id="3" name="Title 2">
            <a:extLst>
              <a:ext uri="{FF2B5EF4-FFF2-40B4-BE49-F238E27FC236}">
                <a16:creationId xmlns:a16="http://schemas.microsoft.com/office/drawing/2014/main" id="{88B069F8-612F-7E85-2ABA-DE24A69B03C2}"/>
              </a:ext>
            </a:extLst>
          </p:cNvPr>
          <p:cNvSpPr>
            <a:spLocks noGrp="1"/>
          </p:cNvSpPr>
          <p:nvPr>
            <p:ph type="title"/>
          </p:nvPr>
        </p:nvSpPr>
        <p:spPr/>
        <p:txBody>
          <a:bodyPr/>
          <a:lstStyle/>
          <a:p>
            <a:r>
              <a:rPr lang="en-US" sz="2800"/>
              <a:t>Summary of Related Work cont.</a:t>
            </a:r>
          </a:p>
        </p:txBody>
      </p:sp>
      <p:sp>
        <p:nvSpPr>
          <p:cNvPr id="4" name="Slide Number Placeholder 3">
            <a:extLst>
              <a:ext uri="{FF2B5EF4-FFF2-40B4-BE49-F238E27FC236}">
                <a16:creationId xmlns:a16="http://schemas.microsoft.com/office/drawing/2014/main" id="{FAC88135-E6CB-7497-4624-B95CE08C4D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10</a:t>
            </a:fld>
            <a:endParaRPr lang="en"/>
          </a:p>
        </p:txBody>
      </p:sp>
    </p:spTree>
    <p:extLst>
      <p:ext uri="{BB962C8B-B14F-4D97-AF65-F5344CB8AC3E}">
        <p14:creationId xmlns:p14="http://schemas.microsoft.com/office/powerpoint/2010/main" val="322466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EC4A5E0-980E-7FD7-1E0B-BED2A9A80516}"/>
              </a:ext>
            </a:extLst>
          </p:cNvPr>
          <p:cNvSpPr>
            <a:spLocks noGrp="1"/>
          </p:cNvSpPr>
          <p:nvPr>
            <p:ph type="subTitle" idx="1"/>
          </p:nvPr>
        </p:nvSpPr>
        <p:spPr/>
        <p:txBody>
          <a:bodyPr/>
          <a:lstStyle/>
          <a:p>
            <a:pPr indent="-330200">
              <a:buClr>
                <a:srgbClr val="434343"/>
              </a:buClr>
              <a:buSzPts val="1600"/>
              <a:buFont typeface="Trebuchet MS"/>
              <a:buChar char="●"/>
            </a:pPr>
            <a:r>
              <a:rPr lang="en-US" sz="1600" b="0">
                <a:solidFill>
                  <a:schemeClr val="tx1"/>
                </a:solidFill>
                <a:highlight>
                  <a:srgbClr val="FFFFFF"/>
                </a:highlight>
              </a:rPr>
              <a:t>Began by taking inventory of all equipment and creating a list of needed equipment using the Security of Qi Standards research paper and experiment as a guide</a:t>
            </a:r>
            <a:endParaRPr lang="en-US" sz="1600" b="0">
              <a:solidFill>
                <a:schemeClr val="tx1"/>
              </a:solidFill>
            </a:endParaRPr>
          </a:p>
          <a:p>
            <a:pPr indent="-330200">
              <a:buClr>
                <a:srgbClr val="434343"/>
              </a:buClr>
              <a:buSzPts val="1600"/>
              <a:buFont typeface="Trebuchet MS"/>
              <a:buChar char="●"/>
            </a:pPr>
            <a:r>
              <a:rPr lang="en-US" sz="1600" b="0">
                <a:solidFill>
                  <a:schemeClr val="tx1"/>
                </a:solidFill>
                <a:highlight>
                  <a:srgbClr val="FFFFFF"/>
                </a:highlight>
              </a:rPr>
              <a:t>Soldered leads onto the stripped coils from the wireless chargers to begin taking initial reads of the Qi communications</a:t>
            </a:r>
          </a:p>
          <a:p>
            <a:pPr indent="-330200">
              <a:lnSpc>
                <a:spcPct val="114999"/>
              </a:lnSpc>
              <a:buClr>
                <a:srgbClr val="434343"/>
              </a:buClr>
              <a:buSzPts val="1600"/>
              <a:buFont typeface="Trebuchet MS"/>
              <a:buChar char="●"/>
            </a:pPr>
            <a:r>
              <a:rPr lang="en-US" sz="1600" b="0">
                <a:solidFill>
                  <a:schemeClr val="tx1"/>
                </a:solidFill>
                <a:highlight>
                  <a:srgbClr val="FFFFFF"/>
                </a:highlight>
              </a:rPr>
              <a:t>From this point focused on analyzing the readouts from the oscilloscope to attempt to demodulate the bits and determine the communication process of Qi standard adhering equipment </a:t>
            </a:r>
          </a:p>
          <a:p>
            <a:pPr indent="-330200">
              <a:lnSpc>
                <a:spcPct val="114999"/>
              </a:lnSpc>
              <a:buClr>
                <a:srgbClr val="434343"/>
              </a:buClr>
              <a:buSzPts val="1600"/>
              <a:buFont typeface="Trebuchet MS"/>
              <a:buChar char="●"/>
            </a:pPr>
            <a:r>
              <a:rPr lang="en-US" sz="1600" b="0">
                <a:solidFill>
                  <a:schemeClr val="tx1"/>
                </a:solidFill>
                <a:highlight>
                  <a:srgbClr val="FFFFFF"/>
                </a:highlight>
              </a:rPr>
              <a:t>Major problem arose in the form of demodulation as we are currently unable to extrapolate exact bits from the oscilloscope</a:t>
            </a:r>
          </a:p>
          <a:p>
            <a:endParaRPr lang="en-US" sz="1600" b="0"/>
          </a:p>
        </p:txBody>
      </p:sp>
      <p:sp>
        <p:nvSpPr>
          <p:cNvPr id="3" name="Title 2">
            <a:extLst>
              <a:ext uri="{FF2B5EF4-FFF2-40B4-BE49-F238E27FC236}">
                <a16:creationId xmlns:a16="http://schemas.microsoft.com/office/drawing/2014/main" id="{580F34E2-E086-B053-96E3-2B849E432017}"/>
              </a:ext>
            </a:extLst>
          </p:cNvPr>
          <p:cNvSpPr>
            <a:spLocks noGrp="1"/>
          </p:cNvSpPr>
          <p:nvPr>
            <p:ph type="title"/>
          </p:nvPr>
        </p:nvSpPr>
        <p:spPr/>
        <p:txBody>
          <a:bodyPr/>
          <a:lstStyle/>
          <a:p>
            <a:r>
              <a:rPr lang="en-US"/>
              <a:t>Methodology</a:t>
            </a:r>
          </a:p>
        </p:txBody>
      </p:sp>
      <p:sp>
        <p:nvSpPr>
          <p:cNvPr id="4" name="Slide Number Placeholder 3">
            <a:extLst>
              <a:ext uri="{FF2B5EF4-FFF2-40B4-BE49-F238E27FC236}">
                <a16:creationId xmlns:a16="http://schemas.microsoft.com/office/drawing/2014/main" id="{5339E2D8-B66F-6D5B-EE2C-936A411EE97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5" name="Picture 4" descr="Inserting image...">
            <a:extLst>
              <a:ext uri="{FF2B5EF4-FFF2-40B4-BE49-F238E27FC236}">
                <a16:creationId xmlns:a16="http://schemas.microsoft.com/office/drawing/2014/main" id="{0CC781A1-3DBD-AF80-5406-16555A56F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5213" y="3737140"/>
            <a:ext cx="1426120" cy="126350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910C8A5-7772-042D-9722-9E35438D5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645" y="3737140"/>
            <a:ext cx="1692267" cy="126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959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8301dbc0dd_4_18"/>
          <p:cNvSpPr txBox="1">
            <a:spLocks noGrp="1"/>
          </p:cNvSpPr>
          <p:nvPr>
            <p:ph type="subTitle" idx="1"/>
          </p:nvPr>
        </p:nvSpPr>
        <p:spPr>
          <a:xfrm>
            <a:off x="365760" y="1097280"/>
            <a:ext cx="8412600" cy="3703200"/>
          </a:xfrm>
          <a:prstGeom prst="rect">
            <a:avLst/>
          </a:prstGeom>
        </p:spPr>
        <p:txBody>
          <a:bodyPr spcFirstLastPara="1" wrap="square" lIns="91425" tIns="45700" rIns="91425" bIns="45700" anchor="t" anchorCtr="0">
            <a:noAutofit/>
          </a:bodyPr>
          <a:lstStyle/>
          <a:p>
            <a:pPr marL="285750" indent="-285750"/>
            <a:r>
              <a:rPr lang="en-US" sz="1800" b="0"/>
              <a:t>Setup experimental environment</a:t>
            </a:r>
          </a:p>
          <a:p>
            <a:pPr marL="285750" indent="-285750"/>
            <a:r>
              <a:rPr lang="en-US" sz="1800" b="0"/>
              <a:t>Acquired necessary materials</a:t>
            </a:r>
          </a:p>
          <a:p>
            <a:pPr marL="285750" indent="-285750"/>
            <a:r>
              <a:rPr lang="en-US" sz="1800" b="0"/>
              <a:t>Learned how to use tools</a:t>
            </a:r>
          </a:p>
          <a:p>
            <a:pPr marL="285750" indent="-285750"/>
            <a:r>
              <a:rPr lang="en-US" sz="1800" b="0"/>
              <a:t>Researched WPT technology and vulnerability</a:t>
            </a:r>
          </a:p>
        </p:txBody>
      </p:sp>
      <p:sp>
        <p:nvSpPr>
          <p:cNvPr id="258" name="Google Shape;258;g8301dbc0dd_4_18"/>
          <p:cNvSpPr txBox="1">
            <a:spLocks noGrp="1"/>
          </p:cNvSpPr>
          <p:nvPr>
            <p:ph type="title"/>
          </p:nvPr>
        </p:nvSpPr>
        <p:spPr>
          <a:xfrm>
            <a:off x="1828800" y="137160"/>
            <a:ext cx="7041000" cy="822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
              <a:t>Results</a:t>
            </a:r>
            <a:endParaRPr/>
          </a:p>
        </p:txBody>
      </p:sp>
      <p:sp>
        <p:nvSpPr>
          <p:cNvPr id="259" name="Google Shape;259;g8301dbc0dd_4_18"/>
          <p:cNvSpPr txBox="1">
            <a:spLocks noGrp="1"/>
          </p:cNvSpPr>
          <p:nvPr>
            <p:ph type="sldNum" idx="12"/>
          </p:nvPr>
        </p:nvSpPr>
        <p:spPr>
          <a:xfrm>
            <a:off x="8551333" y="4891088"/>
            <a:ext cx="592800" cy="2523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830208259f_0_7"/>
          <p:cNvSpPr txBox="1">
            <a:spLocks noGrp="1"/>
          </p:cNvSpPr>
          <p:nvPr>
            <p:ph type="subTitle" idx="1"/>
          </p:nvPr>
        </p:nvSpPr>
        <p:spPr>
          <a:xfrm>
            <a:off x="365710" y="1073980"/>
            <a:ext cx="8412600" cy="3703200"/>
          </a:xfrm>
          <a:prstGeom prst="rect">
            <a:avLst/>
          </a:prstGeom>
        </p:spPr>
        <p:txBody>
          <a:bodyPr spcFirstLastPara="1" wrap="square" lIns="91425" tIns="45700" rIns="91425" bIns="45700" anchor="t" anchorCtr="0">
            <a:noAutofit/>
          </a:bodyPr>
          <a:lstStyle/>
          <a:p>
            <a:pPr>
              <a:buChar char="●"/>
            </a:pPr>
            <a:r>
              <a:rPr lang="en-US" sz="1800" b="0">
                <a:solidFill>
                  <a:schemeClr val="tx1"/>
                </a:solidFill>
              </a:rPr>
              <a:t>Observed phone interacting with charger</a:t>
            </a:r>
          </a:p>
          <a:p>
            <a:pPr>
              <a:buFont typeface="Noto Sans Symbols"/>
              <a:buChar char="●"/>
            </a:pPr>
            <a:r>
              <a:rPr lang="en-US" sz="1800" b="0">
                <a:solidFill>
                  <a:schemeClr val="tx1"/>
                </a:solidFill>
              </a:rPr>
              <a:t>Achieved baseline knowledge of tools</a:t>
            </a:r>
          </a:p>
          <a:p>
            <a:pPr>
              <a:buFont typeface="Noto Sans Symbols"/>
              <a:buChar char="●"/>
            </a:pPr>
            <a:r>
              <a:rPr lang="en-US" sz="1800" b="0">
                <a:solidFill>
                  <a:schemeClr val="tx1"/>
                </a:solidFill>
              </a:rPr>
              <a:t>Limiting factors</a:t>
            </a:r>
          </a:p>
          <a:p>
            <a:pPr lvl="1">
              <a:buFont typeface="Noto Sans Symbols,Sans-Serif"/>
              <a:buChar char="●"/>
            </a:pPr>
            <a:r>
              <a:rPr lang="en-US" sz="1600" b="0">
                <a:solidFill>
                  <a:schemeClr val="tx1"/>
                </a:solidFill>
              </a:rPr>
              <a:t>Lack of equipment</a:t>
            </a:r>
          </a:p>
          <a:p>
            <a:pPr lvl="1">
              <a:buFont typeface="Noto Sans Symbols,Sans-Serif"/>
              <a:buChar char="●"/>
            </a:pPr>
            <a:r>
              <a:rPr lang="en-US" sz="1600" b="0">
                <a:solidFill>
                  <a:schemeClr val="tx1"/>
                </a:solidFill>
              </a:rPr>
              <a:t>Limited knowledge on how to use tools</a:t>
            </a:r>
          </a:p>
          <a:p>
            <a:pPr>
              <a:buChar char="●"/>
            </a:pPr>
            <a:r>
              <a:rPr lang="en-US" sz="1800" b="0">
                <a:solidFill>
                  <a:schemeClr val="tx1"/>
                </a:solidFill>
              </a:rPr>
              <a:t>Difficulty with oscilloscope</a:t>
            </a:r>
          </a:p>
          <a:p>
            <a:pPr lvl="1">
              <a:buChar char="●"/>
            </a:pPr>
            <a:r>
              <a:rPr lang="en-US" sz="1600" b="0">
                <a:solidFill>
                  <a:schemeClr val="tx1"/>
                </a:solidFill>
              </a:rPr>
              <a:t>Our data doesn't match reading data</a:t>
            </a:r>
          </a:p>
          <a:p>
            <a:pPr lvl="1">
              <a:buChar char="●"/>
            </a:pPr>
            <a:r>
              <a:rPr lang="en-US" sz="1600" b="0">
                <a:solidFill>
                  <a:schemeClr val="tx1"/>
                </a:solidFill>
              </a:rPr>
              <a:t>Problems applying filters</a:t>
            </a:r>
          </a:p>
          <a:p>
            <a:pPr lvl="1">
              <a:buChar char="●"/>
            </a:pPr>
            <a:r>
              <a:rPr lang="en-US" sz="1600" b="0">
                <a:solidFill>
                  <a:schemeClr val="tx1"/>
                </a:solidFill>
              </a:rPr>
              <a:t>Challenge in demodulating captured signal to observe Qi data communications</a:t>
            </a:r>
          </a:p>
        </p:txBody>
      </p:sp>
      <p:sp>
        <p:nvSpPr>
          <p:cNvPr id="299" name="Google Shape;299;g830208259f_0_7"/>
          <p:cNvSpPr txBox="1">
            <a:spLocks noGrp="1"/>
          </p:cNvSpPr>
          <p:nvPr>
            <p:ph type="title"/>
          </p:nvPr>
        </p:nvSpPr>
        <p:spPr>
          <a:xfrm>
            <a:off x="1828800" y="137160"/>
            <a:ext cx="7041000" cy="822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
              <a:t>Discussion</a:t>
            </a:r>
            <a:endParaRPr/>
          </a:p>
        </p:txBody>
      </p:sp>
      <p:sp>
        <p:nvSpPr>
          <p:cNvPr id="300" name="Google Shape;300;g830208259f_0_7"/>
          <p:cNvSpPr txBox="1">
            <a:spLocks noGrp="1"/>
          </p:cNvSpPr>
          <p:nvPr>
            <p:ph type="sldNum" idx="12"/>
          </p:nvPr>
        </p:nvSpPr>
        <p:spPr>
          <a:xfrm>
            <a:off x="8551333" y="4891088"/>
            <a:ext cx="592800" cy="2523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
              <a:t>13</a:t>
            </a:fld>
            <a:endParaRPr/>
          </a:p>
        </p:txBody>
      </p:sp>
      <p:pic>
        <p:nvPicPr>
          <p:cNvPr id="3" name="Picture 2" descr="A picture containing text, indoor, electronics&#10;&#10;Description automatically generated">
            <a:extLst>
              <a:ext uri="{FF2B5EF4-FFF2-40B4-BE49-F238E27FC236}">
                <a16:creationId xmlns:a16="http://schemas.microsoft.com/office/drawing/2014/main" id="{7C652C35-9A15-13FA-F012-6E34E6F9B8EE}"/>
              </a:ext>
            </a:extLst>
          </p:cNvPr>
          <p:cNvPicPr>
            <a:picLocks noChangeAspect="1"/>
          </p:cNvPicPr>
          <p:nvPr/>
        </p:nvPicPr>
        <p:blipFill>
          <a:blip r:embed="rId3"/>
          <a:stretch>
            <a:fillRect/>
          </a:stretch>
        </p:blipFill>
        <p:spPr>
          <a:xfrm>
            <a:off x="5945284" y="1151389"/>
            <a:ext cx="1893815" cy="1420361"/>
          </a:xfrm>
          <a:prstGeom prst="rect">
            <a:avLst/>
          </a:prstGeom>
        </p:spPr>
      </p:pic>
      <p:pic>
        <p:nvPicPr>
          <p:cNvPr id="1026" name="Picture 2">
            <a:extLst>
              <a:ext uri="{FF2B5EF4-FFF2-40B4-BE49-F238E27FC236}">
                <a16:creationId xmlns:a16="http://schemas.microsoft.com/office/drawing/2014/main" id="{7AFF4FF9-731D-E6BD-E25A-89563F43C8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0928" y="2542795"/>
            <a:ext cx="2348917" cy="1057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6DD7E09-A92D-553E-AF1F-A37D74F1C350}"/>
              </a:ext>
            </a:extLst>
          </p:cNvPr>
          <p:cNvSpPr>
            <a:spLocks noGrp="1"/>
          </p:cNvSpPr>
          <p:nvPr>
            <p:ph type="subTitle" idx="1"/>
          </p:nvPr>
        </p:nvSpPr>
        <p:spPr/>
        <p:txBody>
          <a:bodyPr/>
          <a:lstStyle/>
          <a:p>
            <a:r>
              <a:rPr lang="en-US" sz="2000"/>
              <a:t>Utilized Jira Software to track the sprint process</a:t>
            </a:r>
          </a:p>
        </p:txBody>
      </p:sp>
      <p:sp>
        <p:nvSpPr>
          <p:cNvPr id="3" name="Title 2">
            <a:extLst>
              <a:ext uri="{FF2B5EF4-FFF2-40B4-BE49-F238E27FC236}">
                <a16:creationId xmlns:a16="http://schemas.microsoft.com/office/drawing/2014/main" id="{25AEC570-11DC-9776-9B84-DA78FA9E4697}"/>
              </a:ext>
            </a:extLst>
          </p:cNvPr>
          <p:cNvSpPr>
            <a:spLocks noGrp="1"/>
          </p:cNvSpPr>
          <p:nvPr>
            <p:ph type="title"/>
          </p:nvPr>
        </p:nvSpPr>
        <p:spPr/>
        <p:txBody>
          <a:bodyPr/>
          <a:lstStyle/>
          <a:p>
            <a:r>
              <a:rPr lang="en-US"/>
              <a:t>Sprint Organization</a:t>
            </a:r>
          </a:p>
        </p:txBody>
      </p:sp>
      <p:sp>
        <p:nvSpPr>
          <p:cNvPr id="4" name="Slide Number Placeholder 3">
            <a:extLst>
              <a:ext uri="{FF2B5EF4-FFF2-40B4-BE49-F238E27FC236}">
                <a16:creationId xmlns:a16="http://schemas.microsoft.com/office/drawing/2014/main" id="{1120EE0A-7F08-CA4C-328C-93FFEF81F2E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14</a:t>
            </a:fld>
            <a:endParaRPr lang="en"/>
          </a:p>
        </p:txBody>
      </p:sp>
      <p:pic>
        <p:nvPicPr>
          <p:cNvPr id="5" name="Picture 5" descr="Graphical user interface, application&#10;&#10;Description automatically generated">
            <a:extLst>
              <a:ext uri="{FF2B5EF4-FFF2-40B4-BE49-F238E27FC236}">
                <a16:creationId xmlns:a16="http://schemas.microsoft.com/office/drawing/2014/main" id="{95786D11-FFF7-757C-14A7-D1EC693CA1F5}"/>
              </a:ext>
            </a:extLst>
          </p:cNvPr>
          <p:cNvPicPr>
            <a:picLocks noChangeAspect="1"/>
          </p:cNvPicPr>
          <p:nvPr/>
        </p:nvPicPr>
        <p:blipFill>
          <a:blip r:embed="rId2"/>
          <a:stretch>
            <a:fillRect/>
          </a:stretch>
        </p:blipFill>
        <p:spPr>
          <a:xfrm>
            <a:off x="2522446" y="1548891"/>
            <a:ext cx="4194360" cy="359212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36845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8301dbc0dd_5_111"/>
          <p:cNvSpPr txBox="1">
            <a:spLocks noGrp="1"/>
          </p:cNvSpPr>
          <p:nvPr>
            <p:ph type="subTitle" idx="1"/>
          </p:nvPr>
        </p:nvSpPr>
        <p:spPr>
          <a:xfrm>
            <a:off x="365760" y="1097280"/>
            <a:ext cx="8412600" cy="3703200"/>
          </a:xfrm>
          <a:prstGeom prst="rect">
            <a:avLst/>
          </a:prstGeom>
        </p:spPr>
        <p:txBody>
          <a:bodyPr spcFirstLastPara="1" wrap="square" lIns="91425" tIns="45700" rIns="91425" bIns="45700" anchor="t" anchorCtr="0">
            <a:noAutofit/>
          </a:bodyPr>
          <a:lstStyle/>
          <a:p>
            <a:pPr>
              <a:buChar char="●"/>
            </a:pPr>
            <a:r>
              <a:rPr lang="en-US" sz="1800" b="0">
                <a:solidFill>
                  <a:schemeClr val="tx1"/>
                </a:solidFill>
              </a:rPr>
              <a:t>The primary goal of Sprint 2 will be to demodulate the carrier signal between the transmitter and receiver to analyze and inspect the Qi communication data being transmitted</a:t>
            </a:r>
          </a:p>
          <a:p>
            <a:pPr>
              <a:buChar char="●"/>
            </a:pPr>
            <a:r>
              <a:rPr lang="en-US" sz="1800" b="0">
                <a:solidFill>
                  <a:schemeClr val="tx1"/>
                </a:solidFill>
              </a:rPr>
              <a:t>Proof of Concept Injection experiment utilizing the waveform generator (phone dependent)</a:t>
            </a:r>
          </a:p>
          <a:p>
            <a:pPr>
              <a:buChar char="●"/>
            </a:pPr>
            <a:r>
              <a:rPr lang="en-US" sz="1800" b="0">
                <a:solidFill>
                  <a:schemeClr val="tx1"/>
                </a:solidFill>
              </a:rPr>
              <a:t>Once the phones are acquired we will be able to reproduce the previous experiment working to adversarial injection and eavesdropping</a:t>
            </a:r>
          </a:p>
          <a:p>
            <a:pPr>
              <a:buChar char="●"/>
            </a:pPr>
            <a:endParaRPr lang="en-US" sz="1800" b="0">
              <a:solidFill>
                <a:schemeClr val="tx1"/>
              </a:solidFill>
            </a:endParaRPr>
          </a:p>
          <a:p>
            <a:pPr>
              <a:buChar char="●"/>
            </a:pPr>
            <a:endParaRPr lang="en-US" sz="1800" b="0">
              <a:solidFill>
                <a:schemeClr val="tx1"/>
              </a:solidFill>
            </a:endParaRPr>
          </a:p>
        </p:txBody>
      </p:sp>
      <p:sp>
        <p:nvSpPr>
          <p:cNvPr id="306" name="Google Shape;306;g8301dbc0dd_5_111"/>
          <p:cNvSpPr txBox="1">
            <a:spLocks noGrp="1"/>
          </p:cNvSpPr>
          <p:nvPr>
            <p:ph type="title"/>
          </p:nvPr>
        </p:nvSpPr>
        <p:spPr>
          <a:xfrm>
            <a:off x="1828800" y="137160"/>
            <a:ext cx="7041000" cy="822900"/>
          </a:xfrm>
          <a:prstGeom prst="rect">
            <a:avLst/>
          </a:prstGeom>
        </p:spPr>
        <p:txBody>
          <a:bodyPr spcFirstLastPara="1" wrap="square" lIns="91425" tIns="45700" rIns="91425" bIns="45700" anchor="ctr" anchorCtr="0">
            <a:noAutofit/>
          </a:bodyPr>
          <a:lstStyle/>
          <a:p>
            <a:r>
              <a:rPr lang="en"/>
              <a:t>Sprint 2 Taskers and Discussion</a:t>
            </a:r>
          </a:p>
        </p:txBody>
      </p:sp>
      <p:sp>
        <p:nvSpPr>
          <p:cNvPr id="307" name="Google Shape;307;g8301dbc0dd_5_111"/>
          <p:cNvSpPr txBox="1">
            <a:spLocks noGrp="1"/>
          </p:cNvSpPr>
          <p:nvPr>
            <p:ph type="sldNum" idx="12"/>
          </p:nvPr>
        </p:nvSpPr>
        <p:spPr>
          <a:xfrm>
            <a:off x="8551333" y="4891088"/>
            <a:ext cx="592800" cy="2523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8301dbc0dd_2_23"/>
          <p:cNvSpPr txBox="1">
            <a:spLocks noGrp="1"/>
          </p:cNvSpPr>
          <p:nvPr>
            <p:ph type="subTitle" idx="1"/>
          </p:nvPr>
        </p:nvSpPr>
        <p:spPr>
          <a:xfrm>
            <a:off x="365760" y="1097280"/>
            <a:ext cx="8412600" cy="3703200"/>
          </a:xfrm>
          <a:prstGeom prst="rect">
            <a:avLst/>
          </a:prstGeom>
          <a:noFill/>
          <a:ln>
            <a:noFill/>
          </a:ln>
        </p:spPr>
        <p:txBody>
          <a:bodyPr spcFirstLastPara="1" wrap="square" lIns="91425" tIns="45700" rIns="91425" bIns="45700" anchor="t" anchorCtr="0">
            <a:noAutofit/>
          </a:bodyPr>
          <a:lstStyle/>
          <a:p>
            <a:pPr marL="412750" indent="-285750">
              <a:buSzPts val="1600"/>
            </a:pPr>
            <a:r>
              <a:rPr lang="en-US" sz="1800" b="0">
                <a:solidFill>
                  <a:schemeClr val="tx1"/>
                </a:solidFill>
              </a:rPr>
              <a:t>Modification of Qi packets</a:t>
            </a:r>
            <a:endParaRPr lang="en-US" sz="1800">
              <a:solidFill>
                <a:schemeClr val="tx1"/>
              </a:solidFill>
            </a:endParaRPr>
          </a:p>
          <a:p>
            <a:pPr marL="869950" lvl="1" indent="-285750"/>
            <a:r>
              <a:rPr lang="en-US" sz="1400" b="0">
                <a:solidFill>
                  <a:schemeClr val="tx1"/>
                </a:solidFill>
              </a:rPr>
              <a:t>Qi communication packets are interpreted on the receiver device, modification of the data component within the Negotiation Phase may allow code execution or data exfiltration on the receiver device</a:t>
            </a:r>
          </a:p>
          <a:p>
            <a:pPr marL="127000" indent="0">
              <a:buSzPts val="1600"/>
            </a:pPr>
            <a:r>
              <a:rPr lang="en-US" sz="1600" b="0">
                <a:solidFill>
                  <a:schemeClr val="tx1"/>
                </a:solidFill>
              </a:rPr>
              <a:t>   </a:t>
            </a:r>
            <a:r>
              <a:rPr lang="en-US" sz="1800" b="0">
                <a:solidFill>
                  <a:schemeClr val="tx1"/>
                </a:solidFill>
              </a:rPr>
              <a:t>Applications with laser-based point-to-point communication</a:t>
            </a:r>
          </a:p>
          <a:p>
            <a:pPr marL="127000" indent="0">
              <a:buSzPts val="1600"/>
            </a:pPr>
            <a:r>
              <a:rPr lang="en-US" sz="1800" b="0">
                <a:solidFill>
                  <a:schemeClr val="tx1"/>
                </a:solidFill>
              </a:rPr>
              <a:t>  Development of Qi Protection Mechanisms</a:t>
            </a:r>
          </a:p>
          <a:p>
            <a:pPr marL="584200" lvl="1" indent="0"/>
            <a:r>
              <a:rPr lang="en-US" sz="1400" b="0">
                <a:solidFill>
                  <a:schemeClr val="tx1"/>
                </a:solidFill>
              </a:rPr>
              <a:t>  Hardware or Software based cryptography</a:t>
            </a:r>
          </a:p>
          <a:p>
            <a:pPr marL="584200" lvl="1" indent="0"/>
            <a:r>
              <a:rPr lang="en-US" sz="1400" b="0">
                <a:solidFill>
                  <a:schemeClr val="tx1"/>
                </a:solidFill>
              </a:rPr>
              <a:t>  Injection/packet modification detection</a:t>
            </a:r>
          </a:p>
          <a:p>
            <a:pPr marL="584200" lvl="1" indent="-285750"/>
            <a:endParaRPr lang="en-US" sz="1200" b="0">
              <a:solidFill>
                <a:schemeClr val="tx1"/>
              </a:solidFill>
            </a:endParaRPr>
          </a:p>
        </p:txBody>
      </p:sp>
      <p:sp>
        <p:nvSpPr>
          <p:cNvPr id="313" name="Google Shape;313;g8301dbc0dd_2_23"/>
          <p:cNvSpPr txBox="1">
            <a:spLocks noGrp="1"/>
          </p:cNvSpPr>
          <p:nvPr>
            <p:ph type="title"/>
          </p:nvPr>
        </p:nvSpPr>
        <p:spPr>
          <a:xfrm>
            <a:off x="1828800" y="137160"/>
            <a:ext cx="7041000" cy="822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
              <a:t>Future Work</a:t>
            </a:r>
            <a:endParaRPr/>
          </a:p>
        </p:txBody>
      </p:sp>
      <p:sp>
        <p:nvSpPr>
          <p:cNvPr id="314" name="Google Shape;314;g8301dbc0dd_2_23"/>
          <p:cNvSpPr txBox="1">
            <a:spLocks noGrp="1"/>
          </p:cNvSpPr>
          <p:nvPr>
            <p:ph type="sldNum" idx="12"/>
          </p:nvPr>
        </p:nvSpPr>
        <p:spPr>
          <a:xfrm>
            <a:off x="8551333" y="4891088"/>
            <a:ext cx="592800" cy="2523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8301dbc0dd_5_111"/>
          <p:cNvSpPr txBox="1">
            <a:spLocks noGrp="1"/>
          </p:cNvSpPr>
          <p:nvPr>
            <p:ph type="subTitle" idx="1"/>
          </p:nvPr>
        </p:nvSpPr>
        <p:spPr>
          <a:xfrm>
            <a:off x="365760" y="1097280"/>
            <a:ext cx="8412600" cy="3703200"/>
          </a:xfrm>
          <a:prstGeom prst="rect">
            <a:avLst/>
          </a:prstGeom>
        </p:spPr>
        <p:txBody>
          <a:bodyPr spcFirstLastPara="1" wrap="square" lIns="91425" tIns="45700" rIns="91425" bIns="45700" anchor="t" anchorCtr="0">
            <a:noAutofit/>
          </a:bodyPr>
          <a:lstStyle/>
          <a:p>
            <a:pPr marL="457200" lvl="0" indent="-350520" algn="l" rtl="0">
              <a:spcBef>
                <a:spcPts val="480"/>
              </a:spcBef>
              <a:spcAft>
                <a:spcPts val="0"/>
              </a:spcAft>
              <a:buSzPts val="1920"/>
              <a:buChar char="●"/>
            </a:pPr>
            <a:endParaRPr>
              <a:solidFill>
                <a:srgbClr val="FF0000"/>
              </a:solidFill>
            </a:endParaRPr>
          </a:p>
        </p:txBody>
      </p:sp>
      <p:sp>
        <p:nvSpPr>
          <p:cNvPr id="306" name="Google Shape;306;g8301dbc0dd_5_111"/>
          <p:cNvSpPr txBox="1">
            <a:spLocks noGrp="1"/>
          </p:cNvSpPr>
          <p:nvPr>
            <p:ph type="title"/>
          </p:nvPr>
        </p:nvSpPr>
        <p:spPr>
          <a:xfrm>
            <a:off x="1828800" y="137160"/>
            <a:ext cx="7041000" cy="822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a:t>Questions?</a:t>
            </a:r>
            <a:endParaRPr/>
          </a:p>
        </p:txBody>
      </p:sp>
      <p:sp>
        <p:nvSpPr>
          <p:cNvPr id="307" name="Google Shape;307;g8301dbc0dd_5_111"/>
          <p:cNvSpPr txBox="1">
            <a:spLocks noGrp="1"/>
          </p:cNvSpPr>
          <p:nvPr>
            <p:ph type="sldNum" idx="12"/>
          </p:nvPr>
        </p:nvSpPr>
        <p:spPr>
          <a:xfrm>
            <a:off x="8551333" y="4891088"/>
            <a:ext cx="592800" cy="2523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rgbClr val="000000"/>
              </a:buClr>
              <a:buSzPts val="1400"/>
              <a:buFont typeface="Arial"/>
              <a:buNone/>
            </a:pPr>
            <a:fld id="{00000000-1234-1234-1234-123412341234}" type="slidenum">
              <a:rPr lang="en"/>
              <a:t>17</a:t>
            </a:fld>
            <a:endParaRPr/>
          </a:p>
        </p:txBody>
      </p:sp>
    </p:spTree>
    <p:extLst>
      <p:ext uri="{BB962C8B-B14F-4D97-AF65-F5344CB8AC3E}">
        <p14:creationId xmlns:p14="http://schemas.microsoft.com/office/powerpoint/2010/main" val="4052370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0"/>
          <p:cNvSpPr txBox="1"/>
          <p:nvPr/>
        </p:nvSpPr>
        <p:spPr>
          <a:xfrm>
            <a:off x="8551333" y="4891088"/>
            <a:ext cx="592800" cy="252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chemeClr val="dk1"/>
                </a:solidFill>
                <a:latin typeface="Trebuchet MS"/>
                <a:ea typeface="Trebuchet MS"/>
                <a:cs typeface="Trebuchet MS"/>
                <a:sym typeface="Trebuchet MS"/>
              </a:rPr>
              <a:t>18</a:t>
            </a:fld>
            <a:endParaRPr sz="1400" b="0" i="0" u="none" strike="noStrike" cap="none">
              <a:solidFill>
                <a:schemeClr val="dk1"/>
              </a:solidFill>
              <a:latin typeface="Trebuchet MS"/>
              <a:ea typeface="Trebuchet MS"/>
              <a:cs typeface="Trebuchet MS"/>
              <a:sym typeface="Trebuchet MS"/>
            </a:endParaRPr>
          </a:p>
        </p:txBody>
      </p:sp>
      <p:pic>
        <p:nvPicPr>
          <p:cNvPr id="322" name="Google Shape;322;p20" descr="C:\Users\Ashley.Murphy\Desktop\USAFA%20Logo%202%20Line%20CMYK.png"/>
          <p:cNvPicPr preferRelativeResize="0"/>
          <p:nvPr/>
        </p:nvPicPr>
        <p:blipFill rotWithShape="1">
          <a:blip r:embed="rId3">
            <a:alphaModFix/>
          </a:blip>
          <a:srcRect/>
          <a:stretch/>
        </p:blipFill>
        <p:spPr>
          <a:xfrm>
            <a:off x="1194313" y="2253516"/>
            <a:ext cx="5111351" cy="108823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Things you might want to include as backup slides</a:t>
            </a:r>
          </a:p>
        </p:txBody>
      </p:sp>
      <p:sp>
        <p:nvSpPr>
          <p:cNvPr id="3" name="Text Placeholder 2"/>
          <p:cNvSpPr>
            <a:spLocks noGrp="1"/>
          </p:cNvSpPr>
          <p:nvPr>
            <p:ph type="body" idx="1"/>
          </p:nvPr>
        </p:nvSpPr>
        <p:spPr/>
        <p:txBody>
          <a:bodyPr/>
          <a:lstStyle/>
          <a:p>
            <a:r>
              <a:rPr lang="en-US"/>
              <a:t>How did you split the work on your team</a:t>
            </a:r>
          </a:p>
          <a:p>
            <a:r>
              <a:rPr lang="en-US"/>
              <a:t>What resources did you use?  Trello?  Some  other document?</a:t>
            </a:r>
          </a:p>
          <a:p>
            <a:r>
              <a:rPr lang="en-US"/>
              <a:t>Slides/presentations which tell your story.</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827195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8301dbc0dd_2_9"/>
          <p:cNvSpPr txBox="1">
            <a:spLocks noGrp="1"/>
          </p:cNvSpPr>
          <p:nvPr>
            <p:ph type="subTitle" idx="1"/>
          </p:nvPr>
        </p:nvSpPr>
        <p:spPr>
          <a:xfrm>
            <a:off x="365760" y="1097280"/>
            <a:ext cx="8412600" cy="3703200"/>
          </a:xfrm>
          <a:prstGeom prst="rect">
            <a:avLst/>
          </a:prstGeom>
          <a:noFill/>
          <a:ln>
            <a:noFill/>
          </a:ln>
        </p:spPr>
        <p:txBody>
          <a:bodyPr spcFirstLastPara="1" wrap="square" lIns="91425" tIns="45700" rIns="91425" bIns="45700" anchor="t" anchorCtr="0">
            <a:noAutofit/>
          </a:bodyPr>
          <a:lstStyle/>
          <a:p>
            <a:pPr indent="-342900">
              <a:buSzPts val="1800"/>
              <a:buFont typeface="Times New Roman"/>
              <a:buChar char="■"/>
            </a:pPr>
            <a:r>
              <a:rPr lang="en" sz="1800">
                <a:latin typeface="Times New Roman"/>
                <a:ea typeface="Times New Roman"/>
                <a:cs typeface="Times New Roman"/>
              </a:rPr>
              <a:t>Executive Summary</a:t>
            </a:r>
            <a:endParaRPr lang="en" sz="1800">
              <a:latin typeface="Times New Roman"/>
              <a:ea typeface="Times New Roman"/>
              <a:cs typeface="Times New Roman"/>
              <a:sym typeface="Times New Roman"/>
            </a:endParaRPr>
          </a:p>
          <a:p>
            <a:pPr indent="-342900">
              <a:buSzPts val="1800"/>
              <a:buFont typeface="Times New Roman"/>
              <a:buChar char="■"/>
            </a:pPr>
            <a:r>
              <a:rPr lang="en" sz="1800">
                <a:latin typeface="Times New Roman"/>
                <a:cs typeface="Times New Roman"/>
                <a:sym typeface="Times New Roman"/>
              </a:rPr>
              <a:t>Technical Discussion</a:t>
            </a:r>
            <a:endParaRPr lang="en"/>
          </a:p>
          <a:p>
            <a:pPr marL="457200" lvl="0" indent="-342900" algn="l" rtl="0">
              <a:lnSpc>
                <a:spcPct val="100000"/>
              </a:lnSpc>
              <a:spcBef>
                <a:spcPts val="480"/>
              </a:spcBef>
              <a:spcAft>
                <a:spcPts val="0"/>
              </a:spcAft>
              <a:buSzPts val="1800"/>
              <a:buFont typeface="Times New Roman"/>
              <a:buChar char="■"/>
            </a:pPr>
            <a:r>
              <a:rPr lang="en" sz="1800">
                <a:latin typeface="Times New Roman"/>
                <a:ea typeface="Times New Roman"/>
                <a:cs typeface="Times New Roman"/>
                <a:sym typeface="Times New Roman"/>
              </a:rPr>
              <a:t>Motivation</a:t>
            </a:r>
            <a:endParaRPr lang="en" sz="1800">
              <a:latin typeface="Times New Roman"/>
              <a:ea typeface="Times New Roman"/>
              <a:cs typeface="Times New Roman"/>
            </a:endParaRPr>
          </a:p>
          <a:p>
            <a:pPr marL="457200" lvl="0" indent="-342900" algn="l" rtl="0">
              <a:lnSpc>
                <a:spcPct val="100000"/>
              </a:lnSpc>
              <a:spcBef>
                <a:spcPts val="480"/>
              </a:spcBef>
              <a:spcAft>
                <a:spcPts val="0"/>
              </a:spcAft>
              <a:buSzPts val="1800"/>
              <a:buFont typeface="Times New Roman"/>
              <a:buChar char="■"/>
            </a:pPr>
            <a:r>
              <a:rPr lang="en" sz="1800">
                <a:latin typeface="Times New Roman"/>
                <a:ea typeface="Times New Roman"/>
                <a:cs typeface="Times New Roman"/>
                <a:sym typeface="Times New Roman"/>
              </a:rPr>
              <a:t>Problem Statement</a:t>
            </a:r>
            <a:endParaRPr sz="1800">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Related Work</a:t>
            </a:r>
            <a:endParaRPr sz="1800">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Methodology</a:t>
            </a:r>
            <a:endParaRPr sz="1800">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Results</a:t>
            </a:r>
            <a:endParaRPr sz="1800">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Discussion</a:t>
            </a:r>
            <a:endParaRPr lang="en" sz="1800">
              <a:latin typeface="Times New Roman"/>
              <a:ea typeface="Times New Roman"/>
              <a:cs typeface="Times New Roman"/>
            </a:endParaRPr>
          </a:p>
          <a:p>
            <a:pPr marL="457200" lvl="0" indent="-342900" algn="l" rtl="0">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Future Work</a:t>
            </a:r>
            <a:endParaRPr sz="1800">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Questions?</a:t>
            </a:r>
            <a:endParaRPr sz="1800">
              <a:latin typeface="Times New Roman"/>
              <a:ea typeface="Times New Roman"/>
              <a:cs typeface="Times New Roman"/>
              <a:sym typeface="Times New Roman"/>
            </a:endParaRPr>
          </a:p>
          <a:p>
            <a:pPr marL="0" lvl="0" indent="0" algn="l" rtl="0">
              <a:lnSpc>
                <a:spcPct val="100000"/>
              </a:lnSpc>
              <a:spcBef>
                <a:spcPts val="480"/>
              </a:spcBef>
              <a:spcAft>
                <a:spcPts val="0"/>
              </a:spcAft>
              <a:buNone/>
            </a:pPr>
            <a:endParaRPr sz="1200">
              <a:latin typeface="Times New Roman"/>
              <a:ea typeface="Times New Roman"/>
              <a:cs typeface="Times New Roman"/>
              <a:sym typeface="Times New Roman"/>
            </a:endParaRPr>
          </a:p>
        </p:txBody>
      </p:sp>
      <p:sp>
        <p:nvSpPr>
          <p:cNvPr id="89" name="Google Shape;89;g8301dbc0dd_2_9"/>
          <p:cNvSpPr txBox="1">
            <a:spLocks noGrp="1"/>
          </p:cNvSpPr>
          <p:nvPr>
            <p:ph type="title"/>
          </p:nvPr>
        </p:nvSpPr>
        <p:spPr>
          <a:xfrm>
            <a:off x="1828800" y="137160"/>
            <a:ext cx="7041000" cy="822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
              <a:t>Overview</a:t>
            </a:r>
            <a:endParaRPr/>
          </a:p>
        </p:txBody>
      </p:sp>
      <p:sp>
        <p:nvSpPr>
          <p:cNvPr id="90" name="Google Shape;90;g8301dbc0dd_2_9"/>
          <p:cNvSpPr txBox="1">
            <a:spLocks noGrp="1"/>
          </p:cNvSpPr>
          <p:nvPr>
            <p:ph type="sldNum" idx="12"/>
          </p:nvPr>
        </p:nvSpPr>
        <p:spPr>
          <a:xfrm>
            <a:off x="8551333" y="4891088"/>
            <a:ext cx="592800" cy="2523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SzPts val="1400"/>
              <a:buFont typeface="Arial"/>
              <a:buNone/>
            </a:pPr>
            <a:fld id="{00000000-1234-1234-1234-123412341234}" type="slidenum">
              <a:rPr lang="en"/>
              <a:t>2</a:t>
            </a:fld>
            <a:endParaRPr/>
          </a:p>
        </p:txBody>
      </p:sp>
      <p:sp>
        <p:nvSpPr>
          <p:cNvPr id="2" name="TextBox 1"/>
          <p:cNvSpPr txBox="1"/>
          <p:nvPr/>
        </p:nvSpPr>
        <p:spPr>
          <a:xfrm>
            <a:off x="5008729" y="1337481"/>
            <a:ext cx="3207224" cy="307777"/>
          </a:xfrm>
          <a:prstGeom prst="rect">
            <a:avLst/>
          </a:prstGeom>
          <a:noFill/>
        </p:spPr>
        <p:txBody>
          <a:bodyPr wrap="square" lIns="91440" tIns="45720" rIns="91440" bIns="45720" rtlCol="0" anchor="t">
            <a:spAutoFit/>
          </a:bodyPr>
          <a:lstStyle/>
          <a:p>
            <a:endParaRPr lang="en-US">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sz="2000" b="0">
                <a:solidFill>
                  <a:schemeClr val="tx1"/>
                </a:solidFill>
              </a:rPr>
              <a:t>During this presentation, we will discuss what WPT is, and the vulnerabilities associated with it. We will also discuss our progress experimenting with its exploitation and what we plan on doing with that information. Finally, we will consider the long-term implications of this capstone project.</a:t>
            </a:r>
          </a:p>
        </p:txBody>
      </p:sp>
      <p:sp>
        <p:nvSpPr>
          <p:cNvPr id="3" name="Title 2"/>
          <p:cNvSpPr>
            <a:spLocks noGrp="1"/>
          </p:cNvSpPr>
          <p:nvPr>
            <p:ph type="title"/>
          </p:nvPr>
        </p:nvSpPr>
        <p:spPr/>
        <p:txBody>
          <a:bodyPr/>
          <a:lstStyle/>
          <a:p>
            <a:r>
              <a:rPr lang="en-US"/>
              <a:t>Executive Summary</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63723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E40806D-67BA-4F1F-74F0-B84FAD95653E}"/>
              </a:ext>
            </a:extLst>
          </p:cNvPr>
          <p:cNvSpPr>
            <a:spLocks noGrp="1"/>
          </p:cNvSpPr>
          <p:nvPr>
            <p:ph type="subTitle" idx="1"/>
          </p:nvPr>
        </p:nvSpPr>
        <p:spPr/>
        <p:txBody>
          <a:bodyPr/>
          <a:lstStyle/>
          <a:p>
            <a:r>
              <a:rPr lang="en-US" sz="1800" b="0" dirty="0"/>
              <a:t>WPT is wireless point to point transmission of electrical energy</a:t>
            </a:r>
          </a:p>
          <a:p>
            <a:r>
              <a:rPr lang="en-US" sz="1800" b="0" dirty="0"/>
              <a:t>Many implementations but Qi is the industry standard</a:t>
            </a:r>
          </a:p>
          <a:p>
            <a:pPr lvl="1"/>
            <a:r>
              <a:rPr lang="en-US" sz="1400" b="0" dirty="0"/>
              <a:t>Alternatives: </a:t>
            </a:r>
            <a:r>
              <a:rPr lang="en-US" sz="1400" b="0" dirty="0" err="1"/>
              <a:t>AirFuel</a:t>
            </a:r>
            <a:r>
              <a:rPr lang="en-US" sz="1400" b="0" dirty="0"/>
              <a:t>, Proprietary Near Field Magnetic Coupling, RF, Ultrasound</a:t>
            </a:r>
          </a:p>
          <a:p>
            <a:r>
              <a:rPr lang="en-US" sz="1800" b="0" dirty="0"/>
              <a:t>Delivers a variable amount of voltage to device depending on power requirements (5-15 Watts)</a:t>
            </a:r>
          </a:p>
          <a:p>
            <a:r>
              <a:rPr lang="en-US" sz="1800" b="0" dirty="0"/>
              <a:t>New technology that lacks security capabilities and has vulnerabilities</a:t>
            </a:r>
          </a:p>
          <a:p>
            <a:pPr lvl="1"/>
            <a:r>
              <a:rPr lang="en-US" sz="1400" b="0" dirty="0"/>
              <a:t>Malicious messages can be sent between transmitter and receiver to alter power transmission</a:t>
            </a:r>
          </a:p>
          <a:p>
            <a:pPr lvl="1"/>
            <a:r>
              <a:rPr lang="en-US" sz="1400" b="0" dirty="0"/>
              <a:t>Messages between transmitter and receiver can be observed to gain information about receiver</a:t>
            </a:r>
          </a:p>
          <a:p>
            <a:pPr lvl="1"/>
            <a:endParaRPr lang="en-US" sz="1400" b="0"/>
          </a:p>
          <a:p>
            <a:endParaRPr lang="en-US" sz="1800" b="0"/>
          </a:p>
        </p:txBody>
      </p:sp>
      <p:sp>
        <p:nvSpPr>
          <p:cNvPr id="3" name="Title 2">
            <a:extLst>
              <a:ext uri="{FF2B5EF4-FFF2-40B4-BE49-F238E27FC236}">
                <a16:creationId xmlns:a16="http://schemas.microsoft.com/office/drawing/2014/main" id="{88B069F8-612F-7E85-2ABA-DE24A69B03C2}"/>
              </a:ext>
            </a:extLst>
          </p:cNvPr>
          <p:cNvSpPr>
            <a:spLocks noGrp="1"/>
          </p:cNvSpPr>
          <p:nvPr>
            <p:ph type="title"/>
          </p:nvPr>
        </p:nvSpPr>
        <p:spPr/>
        <p:txBody>
          <a:bodyPr/>
          <a:lstStyle/>
          <a:p>
            <a:r>
              <a:rPr lang="en-US"/>
              <a:t>Technical Discussion</a:t>
            </a:r>
            <a:br>
              <a:rPr lang="en-US"/>
            </a:br>
            <a:endParaRPr lang="en-US"/>
          </a:p>
        </p:txBody>
      </p:sp>
      <p:sp>
        <p:nvSpPr>
          <p:cNvPr id="4" name="Slide Number Placeholder 3">
            <a:extLst>
              <a:ext uri="{FF2B5EF4-FFF2-40B4-BE49-F238E27FC236}">
                <a16:creationId xmlns:a16="http://schemas.microsoft.com/office/drawing/2014/main" id="{FAC88135-E6CB-7497-4624-B95CE08C4D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4</a:t>
            </a:fld>
            <a:endParaRPr lang="en"/>
          </a:p>
        </p:txBody>
      </p:sp>
      <p:pic>
        <p:nvPicPr>
          <p:cNvPr id="1026" name="Picture 2" descr="Wireless power transfer - Wikipedia">
            <a:extLst>
              <a:ext uri="{FF2B5EF4-FFF2-40B4-BE49-F238E27FC236}">
                <a16:creationId xmlns:a16="http://schemas.microsoft.com/office/drawing/2014/main" id="{856C6030-C227-5DA8-2121-BE3CF65C9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734449"/>
            <a:ext cx="2647489" cy="106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91036E8-0116-0DEA-EE4A-8201573C6784}"/>
              </a:ext>
            </a:extLst>
          </p:cNvPr>
          <p:cNvSpPr>
            <a:spLocks noGrp="1"/>
          </p:cNvSpPr>
          <p:nvPr>
            <p:ph type="subTitle" idx="1"/>
          </p:nvPr>
        </p:nvSpPr>
        <p:spPr>
          <a:xfrm>
            <a:off x="-84716" y="1097280"/>
            <a:ext cx="8412480" cy="3703320"/>
          </a:xfrm>
        </p:spPr>
        <p:txBody>
          <a:bodyPr/>
          <a:lstStyle/>
          <a:p>
            <a:r>
              <a:rPr lang="en-US" sz="2000" b="0"/>
              <a:t>Hijacking</a:t>
            </a:r>
          </a:p>
          <a:p>
            <a:pPr lvl="1"/>
            <a:r>
              <a:rPr lang="en-US" sz="1800" b="0"/>
              <a:t>Injection of adversarial magnetic signals on the power transmitter to hijack the communication channel</a:t>
            </a:r>
          </a:p>
          <a:p>
            <a:pPr lvl="1"/>
            <a:r>
              <a:rPr lang="en-US" sz="1800" b="0"/>
              <a:t>Disruption of magnetic field (via well crafted injection) between transmitter and receiver – cause inefficient power transfer</a:t>
            </a:r>
          </a:p>
          <a:p>
            <a:pPr lvl="1"/>
            <a:r>
              <a:rPr lang="en-US" sz="1800" b="0"/>
              <a:t>Control of power transfer process</a:t>
            </a:r>
          </a:p>
          <a:p>
            <a:r>
              <a:rPr lang="en-US" sz="2000" b="0"/>
              <a:t>Eavesdropping</a:t>
            </a:r>
          </a:p>
          <a:p>
            <a:pPr lvl="1"/>
            <a:r>
              <a:rPr lang="en-US" sz="1800" b="0"/>
              <a:t>Qi has lack of encryption and authentication mechanisms</a:t>
            </a:r>
          </a:p>
          <a:p>
            <a:pPr lvl="1"/>
            <a:r>
              <a:rPr lang="en-US" sz="1800" b="0"/>
              <a:t>Snoop communication between transmitter and receiver</a:t>
            </a:r>
          </a:p>
          <a:p>
            <a:pPr lvl="1"/>
            <a:r>
              <a:rPr lang="en-US" sz="1800" b="0"/>
              <a:t>Infer activity of receiver device</a:t>
            </a:r>
          </a:p>
          <a:p>
            <a:pPr lvl="1"/>
            <a:r>
              <a:rPr lang="en-US" sz="1800" b="0"/>
              <a:t>Q ID &amp; C allows basic device identification</a:t>
            </a:r>
          </a:p>
          <a:p>
            <a:pPr lvl="1"/>
            <a:endParaRPr lang="en-US" sz="1800" b="0"/>
          </a:p>
        </p:txBody>
      </p:sp>
      <p:sp>
        <p:nvSpPr>
          <p:cNvPr id="3" name="Title 2">
            <a:extLst>
              <a:ext uri="{FF2B5EF4-FFF2-40B4-BE49-F238E27FC236}">
                <a16:creationId xmlns:a16="http://schemas.microsoft.com/office/drawing/2014/main" id="{F6C0CA0D-A03B-C6EC-C6F9-A0D005022D0C}"/>
              </a:ext>
            </a:extLst>
          </p:cNvPr>
          <p:cNvSpPr>
            <a:spLocks noGrp="1"/>
          </p:cNvSpPr>
          <p:nvPr>
            <p:ph type="title"/>
          </p:nvPr>
        </p:nvSpPr>
        <p:spPr/>
        <p:txBody>
          <a:bodyPr/>
          <a:lstStyle/>
          <a:p>
            <a:r>
              <a:rPr lang="en-US"/>
              <a:t>WPT Attack Vectors</a:t>
            </a:r>
          </a:p>
        </p:txBody>
      </p:sp>
      <p:sp>
        <p:nvSpPr>
          <p:cNvPr id="4" name="Slide Number Placeholder 3">
            <a:extLst>
              <a:ext uri="{FF2B5EF4-FFF2-40B4-BE49-F238E27FC236}">
                <a16:creationId xmlns:a16="http://schemas.microsoft.com/office/drawing/2014/main" id="{E06023CF-A59A-5453-B02E-F34EAD2E87E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5</a:t>
            </a:fld>
            <a:endParaRPr lang="en"/>
          </a:p>
        </p:txBody>
      </p:sp>
      <p:pic>
        <p:nvPicPr>
          <p:cNvPr id="5" name="Picture 5" descr="A picture containing text, indoor&#10;&#10;Description automatically generated">
            <a:extLst>
              <a:ext uri="{FF2B5EF4-FFF2-40B4-BE49-F238E27FC236}">
                <a16:creationId xmlns:a16="http://schemas.microsoft.com/office/drawing/2014/main" id="{59473F0F-FB8B-36BD-7354-45A4D09B1DA3}"/>
              </a:ext>
            </a:extLst>
          </p:cNvPr>
          <p:cNvPicPr>
            <a:picLocks noChangeAspect="1"/>
          </p:cNvPicPr>
          <p:nvPr/>
        </p:nvPicPr>
        <p:blipFill>
          <a:blip r:embed="rId2"/>
          <a:stretch>
            <a:fillRect/>
          </a:stretch>
        </p:blipFill>
        <p:spPr>
          <a:xfrm>
            <a:off x="7396443" y="3449451"/>
            <a:ext cx="1605803" cy="1216399"/>
          </a:xfrm>
          <a:prstGeom prst="rect">
            <a:avLst/>
          </a:prstGeom>
        </p:spPr>
      </p:pic>
      <p:pic>
        <p:nvPicPr>
          <p:cNvPr id="6" name="Picture 6" descr="A picture containing text, indoor, electronics&#10;&#10;Description automatically generated">
            <a:extLst>
              <a:ext uri="{FF2B5EF4-FFF2-40B4-BE49-F238E27FC236}">
                <a16:creationId xmlns:a16="http://schemas.microsoft.com/office/drawing/2014/main" id="{17EA4097-0E95-0867-DA63-79B0434D15CC}"/>
              </a:ext>
            </a:extLst>
          </p:cNvPr>
          <p:cNvPicPr>
            <a:picLocks noChangeAspect="1"/>
          </p:cNvPicPr>
          <p:nvPr/>
        </p:nvPicPr>
        <p:blipFill>
          <a:blip r:embed="rId3"/>
          <a:stretch>
            <a:fillRect/>
          </a:stretch>
        </p:blipFill>
        <p:spPr>
          <a:xfrm>
            <a:off x="7573496" y="1733831"/>
            <a:ext cx="1596839" cy="1164852"/>
          </a:xfrm>
          <a:prstGeom prst="rect">
            <a:avLst/>
          </a:prstGeom>
        </p:spPr>
      </p:pic>
    </p:spTree>
    <p:extLst>
      <p:ext uri="{BB962C8B-B14F-4D97-AF65-F5344CB8AC3E}">
        <p14:creationId xmlns:p14="http://schemas.microsoft.com/office/powerpoint/2010/main" val="1560606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A4AEE20-8807-245A-964B-BF7A7DFB18A5}"/>
              </a:ext>
            </a:extLst>
          </p:cNvPr>
          <p:cNvSpPr>
            <a:spLocks noGrp="1"/>
          </p:cNvSpPr>
          <p:nvPr>
            <p:ph type="subTitle" idx="1"/>
          </p:nvPr>
        </p:nvSpPr>
        <p:spPr/>
        <p:txBody>
          <a:bodyPr/>
          <a:lstStyle/>
          <a:p>
            <a:r>
              <a:rPr lang="en-US" sz="1800" b="0">
                <a:solidFill>
                  <a:schemeClr val="tx1"/>
                </a:solidFill>
                <a:highlight>
                  <a:srgbClr val="FFFFFF"/>
                </a:highlight>
              </a:rPr>
              <a:t>Wireless Power Transfer could become a common function of new technology</a:t>
            </a:r>
          </a:p>
          <a:p>
            <a:r>
              <a:rPr lang="en-US" sz="1800" b="0">
                <a:solidFill>
                  <a:schemeClr val="tx1"/>
                </a:solidFill>
                <a:highlight>
                  <a:srgbClr val="FFFFFF"/>
                </a:highlight>
              </a:rPr>
              <a:t>Exploit techniques and results found in this experiment can potentially be generalized</a:t>
            </a:r>
          </a:p>
          <a:p>
            <a:r>
              <a:rPr lang="en-US" sz="1800" b="0">
                <a:solidFill>
                  <a:schemeClr val="tx1"/>
                </a:solidFill>
                <a:highlight>
                  <a:srgbClr val="FFFFFF"/>
                </a:highlight>
              </a:rPr>
              <a:t>This research will create a foundation for further experimentation and TTP development</a:t>
            </a:r>
          </a:p>
          <a:p>
            <a:pPr lvl="1">
              <a:buSzPts val="1920"/>
            </a:pPr>
            <a:r>
              <a:rPr lang="en-US" sz="1400" b="0">
                <a:solidFill>
                  <a:schemeClr val="tx1"/>
                </a:solidFill>
                <a:highlight>
                  <a:srgbClr val="FFFFFF"/>
                </a:highlight>
              </a:rPr>
              <a:t>Findings can be expanded to other wireless non-networked point-to-point connections</a:t>
            </a:r>
          </a:p>
          <a:p>
            <a:endParaRPr lang="en-US" sz="1800" b="0">
              <a:solidFill>
                <a:schemeClr val="tx1"/>
              </a:solidFill>
              <a:highlight>
                <a:srgbClr val="FFFFFF"/>
              </a:highlight>
            </a:endParaRPr>
          </a:p>
        </p:txBody>
      </p:sp>
      <p:sp>
        <p:nvSpPr>
          <p:cNvPr id="3" name="Title 2">
            <a:extLst>
              <a:ext uri="{FF2B5EF4-FFF2-40B4-BE49-F238E27FC236}">
                <a16:creationId xmlns:a16="http://schemas.microsoft.com/office/drawing/2014/main" id="{F681FDAD-81E0-2DF2-9F99-674A8668E5A1}"/>
              </a:ext>
            </a:extLst>
          </p:cNvPr>
          <p:cNvSpPr>
            <a:spLocks noGrp="1"/>
          </p:cNvSpPr>
          <p:nvPr>
            <p:ph type="title"/>
          </p:nvPr>
        </p:nvSpPr>
        <p:spPr/>
        <p:txBody>
          <a:bodyPr/>
          <a:lstStyle/>
          <a:p>
            <a:r>
              <a:rPr lang="en-US"/>
              <a:t>Motivation</a:t>
            </a:r>
          </a:p>
        </p:txBody>
      </p:sp>
      <p:sp>
        <p:nvSpPr>
          <p:cNvPr id="4" name="Slide Number Placeholder 3">
            <a:extLst>
              <a:ext uri="{FF2B5EF4-FFF2-40B4-BE49-F238E27FC236}">
                <a16:creationId xmlns:a16="http://schemas.microsoft.com/office/drawing/2014/main" id="{74BEDF57-BDC9-DF3E-86B4-E1BCC4394A8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763483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C08D9F2-9FCD-6E1D-3C72-D34A8427A6C1}"/>
              </a:ext>
            </a:extLst>
          </p:cNvPr>
          <p:cNvSpPr>
            <a:spLocks noGrp="1"/>
          </p:cNvSpPr>
          <p:nvPr>
            <p:ph type="subTitle" idx="1"/>
          </p:nvPr>
        </p:nvSpPr>
        <p:spPr/>
        <p:txBody>
          <a:bodyPr/>
          <a:lstStyle/>
          <a:p>
            <a:pPr marL="0" lvl="0" indent="0">
              <a:lnSpc>
                <a:spcPct val="115000"/>
              </a:lnSpc>
              <a:spcBef>
                <a:spcPts val="0"/>
              </a:spcBef>
              <a:buClr>
                <a:schemeClr val="dk1"/>
              </a:buClr>
              <a:buSzPts val="1100"/>
              <a:buNone/>
            </a:pPr>
            <a:r>
              <a:rPr lang="en-US" sz="1400" b="0" u="sng">
                <a:solidFill>
                  <a:schemeClr val="tx1"/>
                </a:solidFill>
                <a:highlight>
                  <a:srgbClr val="FFFFFF"/>
                </a:highlight>
              </a:rPr>
              <a:t>IDENTIFY</a:t>
            </a:r>
          </a:p>
          <a:p>
            <a:pPr marL="0" indent="0">
              <a:buClr>
                <a:schemeClr val="dk1"/>
              </a:buClr>
              <a:buSzPts val="1100"/>
              <a:buNone/>
            </a:pPr>
            <a:r>
              <a:rPr lang="en-US" sz="1400" b="0">
                <a:solidFill>
                  <a:schemeClr val="tx1"/>
                </a:solidFill>
                <a:highlight>
                  <a:srgbClr val="FFFFFF"/>
                </a:highlight>
              </a:rPr>
              <a:t>What vulnerabilities exist within systems via wireless power transfer; how can these vulnerabilities be exploited and defended against?</a:t>
            </a:r>
          </a:p>
          <a:p>
            <a:pPr marL="0" lvl="0" indent="0">
              <a:lnSpc>
                <a:spcPct val="115000"/>
              </a:lnSpc>
              <a:spcBef>
                <a:spcPts val="0"/>
              </a:spcBef>
              <a:buClr>
                <a:schemeClr val="dk1"/>
              </a:buClr>
              <a:buSzPts val="1100"/>
              <a:buNone/>
            </a:pPr>
            <a:endParaRPr lang="en-US" sz="1400" b="0" u="sng">
              <a:solidFill>
                <a:schemeClr val="tx1"/>
              </a:solidFill>
              <a:highlight>
                <a:srgbClr val="FFFFFF"/>
              </a:highlight>
            </a:endParaRPr>
          </a:p>
          <a:p>
            <a:pPr marL="0" lvl="0" indent="0">
              <a:lnSpc>
                <a:spcPct val="115000"/>
              </a:lnSpc>
              <a:spcBef>
                <a:spcPts val="0"/>
              </a:spcBef>
              <a:buClr>
                <a:schemeClr val="dk1"/>
              </a:buClr>
              <a:buSzPts val="1100"/>
              <a:buNone/>
            </a:pPr>
            <a:r>
              <a:rPr lang="en-US" sz="1400" b="0" u="sng">
                <a:solidFill>
                  <a:schemeClr val="tx1"/>
                </a:solidFill>
                <a:highlight>
                  <a:srgbClr val="FFFFFF"/>
                </a:highlight>
              </a:rPr>
              <a:t>APPLY</a:t>
            </a:r>
          </a:p>
          <a:p>
            <a:pPr marL="0" indent="0">
              <a:buClr>
                <a:schemeClr val="dk1"/>
              </a:buClr>
              <a:buSzPts val="1100"/>
              <a:buNone/>
            </a:pPr>
            <a:r>
              <a:rPr lang="en-US" sz="1400" b="0">
                <a:solidFill>
                  <a:schemeClr val="tx1"/>
                </a:solidFill>
                <a:highlight>
                  <a:srgbClr val="FFFFFF"/>
                </a:highlight>
              </a:rPr>
              <a:t>The initial phase of this research includes the reproduction and expansion of research related to injection based hijacking of the charging process and non-intrusive eavesdropping of the charging process allowing for interpreted analysis of device activity.</a:t>
            </a:r>
          </a:p>
          <a:p>
            <a:pPr marL="0" indent="0">
              <a:lnSpc>
                <a:spcPct val="114999"/>
              </a:lnSpc>
              <a:buSzPts val="1100"/>
              <a:buNone/>
            </a:pPr>
            <a:endParaRPr lang="en-US" sz="1400" b="0">
              <a:solidFill>
                <a:schemeClr val="tx1"/>
              </a:solidFill>
              <a:highlight>
                <a:srgbClr val="FFFFFF"/>
              </a:highlight>
            </a:endParaRPr>
          </a:p>
          <a:p>
            <a:pPr marL="0" indent="0">
              <a:buClr>
                <a:schemeClr val="dk1"/>
              </a:buClr>
              <a:buSzPts val="1100"/>
              <a:buNone/>
            </a:pPr>
            <a:r>
              <a:rPr lang="en-US" sz="1400" b="0" u="sng">
                <a:solidFill>
                  <a:schemeClr val="tx1"/>
                </a:solidFill>
                <a:highlight>
                  <a:srgbClr val="FFFFFF"/>
                </a:highlight>
              </a:rPr>
              <a:t>EXPAND</a:t>
            </a:r>
          </a:p>
          <a:p>
            <a:pPr marL="0" indent="0">
              <a:lnSpc>
                <a:spcPct val="114999"/>
              </a:lnSpc>
              <a:buSzPts val="1100"/>
              <a:buNone/>
            </a:pPr>
            <a:r>
              <a:rPr lang="en-US" sz="1400" b="0">
                <a:solidFill>
                  <a:schemeClr val="tx1"/>
                </a:solidFill>
                <a:highlight>
                  <a:srgbClr val="FFFFFF"/>
                </a:highlight>
              </a:rPr>
              <a:t>This serves as the initial point of research to be provided to the National Reconnaissance Office (NRO) and help observe various other methods of similar side-channel attacks such as taking advantage of point-to-point communication capabilities.</a:t>
            </a:r>
          </a:p>
          <a:p>
            <a:pPr marL="106680" indent="0">
              <a:buNone/>
            </a:pPr>
            <a:endParaRPr lang="en-US" sz="1400" b="0">
              <a:solidFill>
                <a:schemeClr val="tx1"/>
              </a:solidFill>
            </a:endParaRPr>
          </a:p>
        </p:txBody>
      </p:sp>
      <p:sp>
        <p:nvSpPr>
          <p:cNvPr id="3" name="Title 2">
            <a:extLst>
              <a:ext uri="{FF2B5EF4-FFF2-40B4-BE49-F238E27FC236}">
                <a16:creationId xmlns:a16="http://schemas.microsoft.com/office/drawing/2014/main" id="{CA2EE2E6-C81A-48C3-979E-8952208D4F48}"/>
              </a:ext>
            </a:extLst>
          </p:cNvPr>
          <p:cNvSpPr>
            <a:spLocks noGrp="1"/>
          </p:cNvSpPr>
          <p:nvPr>
            <p:ph type="title"/>
          </p:nvPr>
        </p:nvSpPr>
        <p:spPr/>
        <p:txBody>
          <a:bodyPr/>
          <a:lstStyle/>
          <a:p>
            <a:r>
              <a:rPr lang="en-US"/>
              <a:t>Problem Statement</a:t>
            </a:r>
          </a:p>
        </p:txBody>
      </p:sp>
      <p:sp>
        <p:nvSpPr>
          <p:cNvPr id="4" name="Slide Number Placeholder 3">
            <a:extLst>
              <a:ext uri="{FF2B5EF4-FFF2-40B4-BE49-F238E27FC236}">
                <a16:creationId xmlns:a16="http://schemas.microsoft.com/office/drawing/2014/main" id="{E6B8439B-398E-9194-17F0-1C5BADD458F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518859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79A313B-38B1-43CC-8DF4-526497827C09}"/>
              </a:ext>
            </a:extLst>
          </p:cNvPr>
          <p:cNvSpPr>
            <a:spLocks noGrp="1"/>
          </p:cNvSpPr>
          <p:nvPr>
            <p:ph type="subTitle" idx="1"/>
          </p:nvPr>
        </p:nvSpPr>
        <p:spPr/>
        <p:txBody>
          <a:bodyPr/>
          <a:lstStyle/>
          <a:p>
            <a:pPr marL="285750" indent="-285750">
              <a:lnSpc>
                <a:spcPct val="114999"/>
              </a:lnSpc>
              <a:spcBef>
                <a:spcPts val="1200"/>
              </a:spcBef>
            </a:pPr>
            <a:r>
              <a:rPr lang="en-US" sz="2000" b="0" err="1">
                <a:solidFill>
                  <a:schemeClr val="tx1"/>
                </a:solidFill>
                <a:highlight>
                  <a:srgbClr val="FFFFFF"/>
                </a:highlight>
              </a:rPr>
              <a:t>CoDoC</a:t>
            </a:r>
            <a:r>
              <a:rPr lang="en-US" sz="2000" b="0">
                <a:solidFill>
                  <a:schemeClr val="tx1"/>
                </a:solidFill>
                <a:highlight>
                  <a:srgbClr val="FFFFFF"/>
                </a:highlight>
              </a:rPr>
              <a:t>: A Novel Attack for Wireless Rechargeable Sensor Networks through Denial of Charge</a:t>
            </a:r>
            <a:endParaRPr lang="en-US" sz="2000" b="0">
              <a:solidFill>
                <a:schemeClr val="tx1"/>
              </a:solidFill>
            </a:endParaRPr>
          </a:p>
          <a:p>
            <a:pPr marL="285750" indent="-285750">
              <a:lnSpc>
                <a:spcPct val="114999"/>
              </a:lnSpc>
              <a:spcBef>
                <a:spcPts val="1200"/>
              </a:spcBef>
            </a:pPr>
            <a:r>
              <a:rPr lang="en-US" sz="2000" b="0">
                <a:solidFill>
                  <a:schemeClr val="tx1"/>
                </a:solidFill>
                <a:highlight>
                  <a:srgbClr val="FFFFFF"/>
                </a:highlight>
              </a:rPr>
              <a:t>Safe and secure wireless power transfer networks: challenges and opportunities in RF-based systems</a:t>
            </a:r>
            <a:endParaRPr lang="en-US" sz="2000" b="0">
              <a:solidFill>
                <a:schemeClr val="tx1"/>
              </a:solidFill>
            </a:endParaRPr>
          </a:p>
          <a:p>
            <a:pPr marL="285750" indent="-285750">
              <a:lnSpc>
                <a:spcPct val="114999"/>
              </a:lnSpc>
              <a:spcBef>
                <a:spcPts val="1600"/>
              </a:spcBef>
              <a:spcAft>
                <a:spcPts val="1600"/>
              </a:spcAft>
            </a:pPr>
            <a:r>
              <a:rPr lang="en-US" sz="2000" b="0">
                <a:solidFill>
                  <a:schemeClr val="tx1"/>
                </a:solidFill>
              </a:rPr>
              <a:t>Wireless Charging Power Side-Channel Attacks</a:t>
            </a:r>
          </a:p>
          <a:p>
            <a:endParaRPr lang="en-US" sz="2000" b="0"/>
          </a:p>
        </p:txBody>
      </p:sp>
      <p:sp>
        <p:nvSpPr>
          <p:cNvPr id="3" name="Title 2">
            <a:extLst>
              <a:ext uri="{FF2B5EF4-FFF2-40B4-BE49-F238E27FC236}">
                <a16:creationId xmlns:a16="http://schemas.microsoft.com/office/drawing/2014/main" id="{DAE88D4B-D7EC-4A63-4998-E9CA857A6E4D}"/>
              </a:ext>
            </a:extLst>
          </p:cNvPr>
          <p:cNvSpPr>
            <a:spLocks noGrp="1"/>
          </p:cNvSpPr>
          <p:nvPr>
            <p:ph type="title"/>
          </p:nvPr>
        </p:nvSpPr>
        <p:spPr/>
        <p:txBody>
          <a:bodyPr/>
          <a:lstStyle/>
          <a:p>
            <a:r>
              <a:rPr lang="en-US"/>
              <a:t>Related Works</a:t>
            </a:r>
          </a:p>
        </p:txBody>
      </p:sp>
      <p:sp>
        <p:nvSpPr>
          <p:cNvPr id="4" name="Slide Number Placeholder 3">
            <a:extLst>
              <a:ext uri="{FF2B5EF4-FFF2-40B4-BE49-F238E27FC236}">
                <a16:creationId xmlns:a16="http://schemas.microsoft.com/office/drawing/2014/main" id="{EBD56459-5B19-F541-7483-447367DC362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239942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E40806D-67BA-4F1F-74F0-B84FAD95653E}"/>
              </a:ext>
            </a:extLst>
          </p:cNvPr>
          <p:cNvSpPr>
            <a:spLocks noGrp="1"/>
          </p:cNvSpPr>
          <p:nvPr>
            <p:ph type="subTitle" idx="1"/>
          </p:nvPr>
        </p:nvSpPr>
        <p:spPr/>
        <p:txBody>
          <a:bodyPr/>
          <a:lstStyle/>
          <a:p>
            <a:pPr marL="106680" indent="0">
              <a:buNone/>
            </a:pPr>
            <a:endParaRPr lang="en-US" sz="1800" b="0"/>
          </a:p>
          <a:p>
            <a:r>
              <a:rPr lang="en-US" sz="1800" b="0" err="1">
                <a:solidFill>
                  <a:schemeClr val="tx1"/>
                </a:solidFill>
                <a:highlight>
                  <a:srgbClr val="FFFFFF"/>
                </a:highlight>
              </a:rPr>
              <a:t>CoDoC</a:t>
            </a:r>
            <a:r>
              <a:rPr lang="en-US" sz="1800" b="0">
                <a:solidFill>
                  <a:schemeClr val="tx1"/>
                </a:solidFill>
                <a:highlight>
                  <a:srgbClr val="FFFFFF"/>
                </a:highlight>
              </a:rPr>
              <a:t>: A Novel Attack for Wireless Rechargeable Sensor Networks through Denial of Charge</a:t>
            </a:r>
          </a:p>
          <a:p>
            <a:pPr lvl="1"/>
            <a:r>
              <a:rPr lang="en-US" sz="1400" b="0">
                <a:solidFill>
                  <a:schemeClr val="tx1"/>
                </a:solidFill>
                <a:highlight>
                  <a:srgbClr val="FFFFFF"/>
                </a:highlight>
              </a:rPr>
              <a:t>WPT networks </a:t>
            </a:r>
            <a:r>
              <a:rPr lang="en-US" sz="1400" b="0">
                <a:highlight>
                  <a:srgbClr val="FFFFFF"/>
                </a:highlight>
              </a:rPr>
              <a:t>susceptible to Denial of Charge (</a:t>
            </a:r>
            <a:r>
              <a:rPr lang="en-US" sz="1400" b="0" err="1">
                <a:highlight>
                  <a:srgbClr val="FFFFFF"/>
                </a:highlight>
              </a:rPr>
              <a:t>DoC</a:t>
            </a:r>
            <a:r>
              <a:rPr lang="en-US" sz="1400" b="0">
                <a:highlight>
                  <a:srgbClr val="FFFFFF"/>
                </a:highlight>
              </a:rPr>
              <a:t>) attacks</a:t>
            </a:r>
            <a:endParaRPr lang="en-US" sz="1400" b="0">
              <a:solidFill>
                <a:schemeClr val="tx1"/>
              </a:solidFill>
              <a:highlight>
                <a:srgbClr val="FFFFFF"/>
              </a:highlight>
            </a:endParaRPr>
          </a:p>
          <a:p>
            <a:pPr lvl="1"/>
            <a:r>
              <a:rPr lang="en-US" sz="1400" b="0">
                <a:solidFill>
                  <a:schemeClr val="tx1"/>
                </a:solidFill>
                <a:highlight>
                  <a:srgbClr val="FFFFFF"/>
                </a:highlight>
              </a:rPr>
              <a:t>Can </a:t>
            </a:r>
            <a:r>
              <a:rPr lang="en-US" sz="1400" b="0">
                <a:highlight>
                  <a:srgbClr val="FFFFFF"/>
                </a:highlight>
              </a:rPr>
              <a:t>disrupt network reliability, network functionality, and possible trigger event loss</a:t>
            </a:r>
            <a:endParaRPr lang="en-US" sz="1400" b="0">
              <a:solidFill>
                <a:schemeClr val="tx1"/>
              </a:solidFill>
              <a:highlight>
                <a:srgbClr val="FFFFFF"/>
              </a:highlight>
            </a:endParaRPr>
          </a:p>
          <a:p>
            <a:r>
              <a:rPr lang="en-US" sz="1800" b="0">
                <a:solidFill>
                  <a:schemeClr val="tx1"/>
                </a:solidFill>
                <a:highlight>
                  <a:srgbClr val="FFFFFF"/>
                </a:highlight>
              </a:rPr>
              <a:t>Safe and secure wireless power transfer networks: challenges and opportunities in RF-based systems</a:t>
            </a:r>
          </a:p>
          <a:p>
            <a:pPr lvl="1"/>
            <a:r>
              <a:rPr lang="en-US" sz="1400" b="0">
                <a:highlight>
                  <a:srgbClr val="FFFFFF"/>
                </a:highlight>
              </a:rPr>
              <a:t>Handful of attacks – safety, charging, interference, spoofing, software, and monitoring attacks</a:t>
            </a:r>
            <a:endParaRPr lang="en-US" sz="1400" b="0">
              <a:solidFill>
                <a:schemeClr val="tx1"/>
              </a:solidFill>
              <a:highlight>
                <a:srgbClr val="FFFFFF"/>
              </a:highlight>
            </a:endParaRPr>
          </a:p>
          <a:p>
            <a:pPr lvl="1"/>
            <a:r>
              <a:rPr lang="en-US" sz="1400" b="0">
                <a:highlight>
                  <a:srgbClr val="FFFFFF"/>
                </a:highlight>
              </a:rPr>
              <a:t>Countermeasures should be implemented as small and energy-efficient protocols to ensure safe and secure energy transfer</a:t>
            </a:r>
            <a:endParaRPr lang="en-US" sz="1400" b="0">
              <a:solidFill>
                <a:schemeClr val="tx1"/>
              </a:solidFill>
              <a:highlight>
                <a:srgbClr val="FFFFFF"/>
              </a:highlight>
            </a:endParaRPr>
          </a:p>
          <a:p>
            <a:pPr lvl="1"/>
            <a:endParaRPr lang="en-US" sz="1400" b="0">
              <a:solidFill>
                <a:schemeClr val="tx1"/>
              </a:solidFill>
              <a:highlight>
                <a:srgbClr val="FFFFFF"/>
              </a:highlight>
            </a:endParaRPr>
          </a:p>
        </p:txBody>
      </p:sp>
      <p:sp>
        <p:nvSpPr>
          <p:cNvPr id="3" name="Title 2">
            <a:extLst>
              <a:ext uri="{FF2B5EF4-FFF2-40B4-BE49-F238E27FC236}">
                <a16:creationId xmlns:a16="http://schemas.microsoft.com/office/drawing/2014/main" id="{88B069F8-612F-7E85-2ABA-DE24A69B03C2}"/>
              </a:ext>
            </a:extLst>
          </p:cNvPr>
          <p:cNvSpPr>
            <a:spLocks noGrp="1"/>
          </p:cNvSpPr>
          <p:nvPr>
            <p:ph type="title"/>
          </p:nvPr>
        </p:nvSpPr>
        <p:spPr/>
        <p:txBody>
          <a:bodyPr/>
          <a:lstStyle/>
          <a:p>
            <a:r>
              <a:rPr lang="en-US" sz="2800"/>
              <a:t>Summary of Related Work</a:t>
            </a:r>
          </a:p>
        </p:txBody>
      </p:sp>
      <p:sp>
        <p:nvSpPr>
          <p:cNvPr id="4" name="Slide Number Placeholder 3">
            <a:extLst>
              <a:ext uri="{FF2B5EF4-FFF2-40B4-BE49-F238E27FC236}">
                <a16:creationId xmlns:a16="http://schemas.microsoft.com/office/drawing/2014/main" id="{FAC88135-E6CB-7497-4624-B95CE08C4D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9</a:t>
            </a:fld>
            <a:endParaRPr lang="en"/>
          </a:p>
        </p:txBody>
      </p:sp>
    </p:spTree>
    <p:extLst>
      <p:ext uri="{BB962C8B-B14F-4D97-AF65-F5344CB8AC3E}">
        <p14:creationId xmlns:p14="http://schemas.microsoft.com/office/powerpoint/2010/main" val="1382978092"/>
      </p:ext>
    </p:extLst>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USAFA Standard">
  <a:themeElements>
    <a:clrScheme name="4_USAFA Standard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9B0860FE7AA240952B4D4866A5B65B" ma:contentTypeVersion="11" ma:contentTypeDescription="Create a new document." ma:contentTypeScope="" ma:versionID="885b2909c356337fdc79a251e75ab251">
  <xsd:schema xmlns:xsd="http://www.w3.org/2001/XMLSchema" xmlns:xs="http://www.w3.org/2001/XMLSchema" xmlns:p="http://schemas.microsoft.com/office/2006/metadata/properties" xmlns:ns2="008e7779-d191-4f89-8ba2-6d79fa753a71" xmlns:ns3="b4391d8c-6e0b-40e1-a9c9-cd08aa23cea3" targetNamespace="http://schemas.microsoft.com/office/2006/metadata/properties" ma:root="true" ma:fieldsID="8aa356998364fa0aa7b147df01bd1e91" ns2:_="" ns3:_="">
    <xsd:import namespace="008e7779-d191-4f89-8ba2-6d79fa753a71"/>
    <xsd:import namespace="b4391d8c-6e0b-40e1-a9c9-cd08aa23cea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8e7779-d191-4f89-8ba2-6d79fa753a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16a427a-858a-487d-80a3-21f23792e061"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4391d8c-6e0b-40e1-a9c9-cd08aa23cea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08e7779-d191-4f89-8ba2-6d79fa753a7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0A39F59-3F94-44D0-AA87-A15769E3A13A}">
  <ds:schemaRefs>
    <ds:schemaRef ds:uri="http://schemas.microsoft.com/sharepoint/v3/contenttype/forms"/>
  </ds:schemaRefs>
</ds:datastoreItem>
</file>

<file path=customXml/itemProps2.xml><?xml version="1.0" encoding="utf-8"?>
<ds:datastoreItem xmlns:ds="http://schemas.openxmlformats.org/officeDocument/2006/customXml" ds:itemID="{7E14067B-1EF5-4C4A-BA74-563B7AA6C4FA}"/>
</file>

<file path=customXml/itemProps3.xml><?xml version="1.0" encoding="utf-8"?>
<ds:datastoreItem xmlns:ds="http://schemas.openxmlformats.org/officeDocument/2006/customXml" ds:itemID="{092BDFF5-02C9-4149-B6ED-8FF7D37ADAA9}">
  <ds:schemaRefs>
    <ds:schemaRef ds:uri="008e7779-d191-4f89-8ba2-6d79fa753a7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19</Slides>
  <Notes>9</Notes>
  <HiddenSlides>0</HiddenSlides>
  <ScaleCrop>false</ScaleCrop>
  <HeadingPairs>
    <vt:vector size="4" baseType="variant">
      <vt:variant>
        <vt:lpstr>Theme</vt:lpstr>
      </vt:variant>
      <vt:variant>
        <vt:i4>2</vt:i4>
      </vt:variant>
      <vt:variant>
        <vt:lpstr>Slide Titles</vt:lpstr>
      </vt:variant>
      <vt:variant>
        <vt:i4>19</vt:i4>
      </vt:variant>
    </vt:vector>
  </HeadingPairs>
  <TitlesOfParts>
    <vt:vector size="21" baseType="lpstr">
      <vt:lpstr>Spearmint</vt:lpstr>
      <vt:lpstr>4_USAFA Standard</vt:lpstr>
      <vt:lpstr>PowerPoint Presentation</vt:lpstr>
      <vt:lpstr>Overview</vt:lpstr>
      <vt:lpstr>Executive Summary</vt:lpstr>
      <vt:lpstr>Technical Discussion </vt:lpstr>
      <vt:lpstr>WPT Attack Vectors</vt:lpstr>
      <vt:lpstr>Motivation</vt:lpstr>
      <vt:lpstr>Problem Statement</vt:lpstr>
      <vt:lpstr>Related Works</vt:lpstr>
      <vt:lpstr>Summary of Related Work</vt:lpstr>
      <vt:lpstr>Summary of Related Work cont.</vt:lpstr>
      <vt:lpstr>Methodology</vt:lpstr>
      <vt:lpstr>Results</vt:lpstr>
      <vt:lpstr>Discussion</vt:lpstr>
      <vt:lpstr>Sprint Organization</vt:lpstr>
      <vt:lpstr>Sprint 2 Taskers and Discussion</vt:lpstr>
      <vt:lpstr>Future Work</vt:lpstr>
      <vt:lpstr>Questions?</vt:lpstr>
      <vt:lpstr>PowerPoint Presentation</vt:lpstr>
      <vt:lpstr>Things you might want to include as backup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Steven.Fulton@afacademy.af.edu</dc:creator>
  <cp:revision>4</cp:revision>
  <dcterms:modified xsi:type="dcterms:W3CDTF">2022-12-05T17:36:50Z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0x0101000B9B0860FE7AA240952B4D4866A5B65B</vt:lpwstr>
  </property>
  <property fmtid="{D5CDD505-2E9C-101B-9397-08002B2CF9AE}" pid="3" name="MediaServiceImageTags">
    <vt:lpwstr/>
  </property>
</Properties>
</file>